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/>
    <p:restoredTop sz="94617"/>
  </p:normalViewPr>
  <p:slideViewPr>
    <p:cSldViewPr snapToGrid="0">
      <p:cViewPr varScale="1">
        <p:scale>
          <a:sx n="126" d="100"/>
          <a:sy n="126" d="100"/>
        </p:scale>
        <p:origin x="23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8T13:48:23.21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A020F0"/>
    </inkml:brush>
  </inkml:definitions>
  <inkml:trace contextRef="#ctx0" brushRef="#br0">2187 7879 6613,'-5'-1'2357,"0"0"3603,5 1-5629,-58-9 22,40 7 11,-44-8-11,55 10 291,-1-1-112,1 1-325,0-1 0,2 1-16,2 0-23,1-1 128,0 1 19,1-1-242,7 0 44,1 0-5,9 0 95,12 0-123,-1-1 0,12-1 56,14 0-72,-10 0-450,18 0 449,-24 1 1,0 0-2585,23-1 2545,-19 0 0,3 1 11,6 0 1,0 0-1217,-8 1 0,0 0 1199,13 0 1,4 0-5,-15 0 1,2 1 0,-3 0-811,9 0 0,1 0 795,-8 0 1,3 0 0,-1 1-160,2 0 1,1 1 0,-3 0 155,8 0 0,1 1-6,-9 0 1,3 1-1,-1 0 2,1 0 0,-1 1 1,-1-1 8,9 1 1,-1 1-3,-8-2 1,2 0 0,0 0 7,1 0 0,0 0 1,-2-1-12,9 0 0,1 0 1,-9-1 1,3 1 0,0-1 3,1-1 1,1 0 0,-3 0-1,11 0 1,-1-1-4,-9 1 0,2-1 0,0 1 77,0-2 1,-1 1 0,-3 0-75,10 0 1,0-1 1,-10 1 1,1-1-1,1 1-7,-3-1 0,1 1 0,-3 0 3,8-1 0,-1 1-2,-8-1 1,1 1 0,-1 0 7,-2-1 1,-1 1-1,-1 0-9,6-1 0,0 1 0,12-1 0,1 0 66,-3 0 1,-3 0-67,-14 0 0,0 0 3,11 0 0,0 0-1,-8 0 1,-1 0 281,-2 0 0,0 0-276,5 0 1,-1 1-9,16-1 1829,-16 1-1835,-14 0 6,-10 0-22,2 0 2410,-4 0-3401,-5 1-3306,3 1-3892,-6 0 8211,-2 1 0,-6-2 0,-1 0 0</inkml:trace>
  <inkml:trace contextRef="#ctx0" brushRef="#br0" timeOffset="670">8148 7697 7870,'-55'-1'211,"1"0"0,5-1 0,7 0 52,6 0 96,9-1 128,5 0 129,4-2 1077,1 1-1033,3-2 1406,2 1-1651,3 0-135,3 1 2150,3 1-2363,1 1 3337,1 1-3404,3-1-12,4 2 35,4-1-12,7 0 6,6 1 22,9 0-363,10 2 368,10 0-961,-20 0 0,1 1 933,3 0 1,1 0-6,5 0 1,0 1 4,3-1 1,1 1-1328,1-1 1,2 1 1327,1 0 0,3 0 1,-2 0 1,4-1 0,-2 1-5,9 0 0,1 1-5,-8-2 0,2 1 1,-3-1-583,5 1 1,-2-1 583,-1 1 0,3-1-428,-8 0 0,4 0 1,-3-1 424,7 1 0,-1 0-6,-9 0 0,2-1 0,-4 0-240,0-1 0,-3 0 246,-3 0 1,1 0 451,9-1 0,-1 0-449,-15 0 0,-1 0 221,8 0 1,-3 0-210,5 0 16,-7-1 0,-5-1 23,-6 0 1854,-5 0-1865,-5 0 2772,-1 1-2851,-7 1 662,-2 0-859,-5 0-9606,-1 0 9814,-1 3 0,0-3 0,0 3 0</inkml:trace>
  <inkml:trace contextRef="#ctx0" brushRef="#br0" timeOffset="2646">3903 5908 8416,'1'-11'4196,"-1"2"-2992,5-51-1215,-4 33 549,2-9 0,-1 0 442,-2 13 1023,0-2-1386,0 8 66,-1-1-353,-1 10-128,2 3-118,-1 1 236,1 3-364,0 6 88,0 3 119,1 23-118,0-2-12,1 19-439,-1-5 408,-1-8 1,-1 3-620,-1 21 625,0-19 1,0-1 13,-3 18 1,0-1-35,0-3 12,0-2 6,0-5 11,0-6-12,1-4 7,0-4-1,-1-4 6,0-2 72,-4 3-10,2-10 16,-3 2 56,4-11 11,-1-4-5,1-3 368,-1-2-430,-1-2 639,-3-3-678,-2-3-17,-3-5-16,-3-3 10,-2-2-5,-1-4 6,0-1-6,0-2-3398,1-1 3404,2-1-850,1 0 850,3-2-376,2 2 381,1-1-134,1 1 139,1 1 7,2 2 11,0 3 11,1 1 5,0 3 2778,0-2-2800,2 6-11,0-1-6,2 8-6,0 0 1145,1 3-1173,1 0 155,0 2-221,0 4 294,0 11-233,1 3 0,1 8 12,3-1-1,3 0-3380,4 2 3397,1 0-439,2-2 439,3-2 0,1-2 11,3-3-226,1-2 226,1-1 25,16 3-14,-8-5-5,10 0 17,-10-6-6,-1-2 11,0-2 3050,1-1-3039,1-2 1,1-4-7,2-2-10,0-4 44,19-7-555,-12 1 505,11-5 0,-18 6 0,-3-1-6,-2 0 326,-5 2-308,-3-1 56,-5 3 140,-2-1 66,-8 5-134,-1 1 1015,-7 5-1222,-1 2-6,-2 0-5,-1 1 0,-2 3 10,-2 4 2,-2 2 10,-9 10 0,2-4 0,-6 6-17,5-5 1,0 0-1,-1 1-6,-2-1-3369,-1 1 3386,-3 0-78,-18 5 101,-7 0-6,-1-1 0,0-7 0,17-8-5,1-4 11,0-1-12,2-2 12,0-4 0,3-2 0,1-3-17,3-2 3362,-9-8-3357,10 2 1,-7-5 5,9 6-5,2-1-1,0 1 29,2 0-29,1 1 1,3-1 0,2 2-18,1 0 188,2-4-170,3 2-1,1 0-10,3 6-7,2 5-32,0 4-242,0 0 269,1 7 17,2 0 6,2 6-12,4 8 1,-1-2-23,2 7 28,2 3 0,-2-5 11,6 5 11,7-3-11,-3-6 23,7 2 5,9-7-16,-7-6 5,11 0 0,-9-6 0,2-2-12,1-3 1,0-1-17,15-9-33,-12 2-79,12-5-695,3-2-4047,-12 4 26,13-3 4261,-14 5 0,-19 6 0,-1 1 0</inkml:trace>
  <inkml:trace contextRef="#ctx0" brushRef="#br1" timeOffset="6.45605E6">1592 9502 24575,'34'-3'0,"13"1"0,13 1 0,-14 1 0,4 1 0,5-1 0,9-1-894,-19 0 0,5-1 1,4 0-1,3 0 0,3-1 1,2 0-1,0 0 0,1 0 1,-1 0-1,-1 0 0,-2 0 745,3 1 0,-1 0 0,0 0 0,0 0 0,0 0 0,0 0 0,1 0 0,2-1 0,1 1 0,1-1-5,-7 1 0,1-1 0,3 1 0,0-1 0,2 0 0,0 0 0,1 0 0,-1-1 1,0 1-1,-1 0 0,-1 1 0,-1-1 0,-3 1 0,-1-1 154,5 1 0,-3 0 0,-1 0 0,-1 0 0,-1 0 0,-1 1 0,0-1 0,0 1 0,1 0 0,0-1-88,2 1 0,0 0 0,0 0 0,1 0 0,-1 1 0,0-1 1,-1 0-1,0 1 0,-2-1 0,0 1 88,2 0 0,-1 0 0,-1 0 0,-1 0 0,0 0 0,-1 0 0,2 0 0,0 0-254,2 0 0,1 0 1,0 0-1,0 0 1,1 0-1,-2 0 1,0 0-1,0 0 254,2 0 0,0 0 0,0 0 0,-1 0 0,-1 0 0,-1 0 0,-1 0 0,0 0 0,-1 0 0,-1 0 0,-1 0 0,0 0 0,0 0 0,10 0 0,0 0 0,-1 0 0,0 0 0,-3 0 132,6 0 0,-3 0 1,-1 0-1,0 0-132,-6 0 0,0 0 0,-2 0 0,-2 0 509,4 0 0,-3 0 0,-4 0-509,9 0 0,-5 0 1399,-12 0 1,-3 0-1400,24 0 4434,-21 0-4434,-16 0 1085,-16 1 1,-3-1-1,-5 2 1</inkml:trace>
  <inkml:trace contextRef="#ctx0" brushRef="#br1" timeOffset="6.52614E6">11935 2870 11235,'-29'-32'567,"0"1"0,0 0 0,-12-13 1,3 12 31,3 22-118,-2 6-89,-1 4 2037,-1 6-2037,-20 18-274,13 2 88,15-5 0,0 2-88,-13 20-489,21-19 0,1 2 438,-2 3 1,2 2-18,-2 2 1,1 2-446,0 3 1,0 2 433,0 3 0,2 1-3,-1 4 1,1 1-321,1 4 0,1 1 326,1 1 0,1 2-220,2 2 1,2 0 196,1 1 1,2 0-20,2 1 1,2-1 4,1 0 1,2 0-6,3-1 0,2 0-11,3-2 0,2-1-3,3-2 0,3-1-6,3-2 1,3-1-1,4-4 1,2-1-1,3-4 0,3-3 0,4-3 1,3-2-6,3-5 0,2-3-6,4-2 0,3-3-6,2-4 1,3-2 0,2-2 0,1-3 8,4-3 0,0-2 46,-19-2 1,0-1-1,0-1-31,1-2 0,0 0 0,0-2 5,1 0 1,0-1 0,-1-1 3,0-1 0,0-1 0,-1-2 6,0 0 0,0-1 0,-1-1 3,-2-1 1,1-2 0,-1 0 8,18-9 0,-2-3 5,-2-3 1,-2-1 2,-1-3 1,-2-1-9,-3-2 0,-1-2-246,-2-1 0,-1-1 248,-2-2 1,-2-1-305,-2-1 1,-1-1 306,-1-1 1,-2 0 5,0-3 1,-1 0-174,0-1 0,0 0 167,-1-3 1,-1 1-36,1-2 0,-1 0 35,-1 0 1,-1 0-101,0-1 0,-2 0 100,-2 1 1,-1 0 13,-2 2 1,-2-1 5,-2 2 1,-3 1 7,-3 1 1,-2 1 5,-2 0 0,-2 1 59,-3 2 1,-2 1-71,-3 1 0,-2 1-12,-2 3 1,-3 0 3,-2 3 0,-2 0-4,-2 3 1,-3 1 398,-2 2 1,-2 1-400,-2 2 1,-3 2 482,-2 1 0,-2 2-496,-4 1 0,-1 3-3,-3 2 0,-2 2-9,-4 2 1,-2 2-1,-2 3 1,-2 2 53,-3 1 1,-1 3-55,-2 1 1,-1 3-6,-2 3 0,1 1-3,-2 3 1,1 2-4,20-2 0,0 1 1,0 0-5,1 2 1,-1 0 0,1 1-6,0 1 0,0 0 0,1 2-13,0 0 0,1 0 0,0 2-28,-18 9 0,0 2 3,3 1 0,1 2-20,2 1 0,1 2-8,1 2 0,1 0-43,2 2 1,1 1-364,2 2 0,0 1 145,2 1 0,2 1-297,1 0 1,2 2-384,3-2 0,1 2-636,4-1 0,1 0 1658,2 7 0,3-3 0,-2 4 0,5-3 0</inkml:trace>
  <inkml:trace contextRef="#ctx0" brushRef="#br1" timeOffset="6.52818E6">20997 9878 6388,'-51'-4'577,"-1"0"0,4 1 0,1 2 690,3 5 1,1 2-1078,10 0 1,-1 1-15,-12 3 1,1 3 5,12-2 0,1 1 22,-1 2 1,0 1 19,-2 1 0,1 1 148,0 1 0,0 2 146,-16 13 0,-1 2-283,13-7 1,0 1-98,5-3 0,-1 1 0,1 2 88,0 4 0,2 2 0,1 0-98,-6 7 1,2 2-143,5-5 1,-1 2 0,3-1 83,-1 7 0,4-1-8,0 3 0,2 2-15,1 0 1,3 2-1,1 1 1,2 2-15,2 2 1,3 0-17,1 1 0,3 1-17,1 0 0,3 1-14,2-2 0,5 2-20,3-6 1,5 4-1,0-4 8,0-11 0,1-4 0,2 2-6,6 12 0,3 1 1,2-5-15,10 1 1,4-5 18,-12-15 1,3-2-1,1-2 8,3 0 1,1-1-1,2-2 11,1-2 1,2-1 0,4-2 15,5-1 0,7-2 1,0-1-1,-2-2-388,6 1 0,-2-3 0,3 0 387,-13-4 1,2 0 0,1 0 0,0-2 0,-3 0 3,0-2 0,-2-1 0,0-1 1,-1 0-136,3-1 1,-1-1-1,1 0 1,-1-1 147,1-1 0,-1 1 0,1-2 0,-1 0 15,0-1 0,0-1 0,0-1 0,-1 0 7,0-2 0,-1 0 1,0-1-1,0-1-119,13-4 1,1-2 0,-2-2 124,-2 0 0,0-3 1,-2 0-16,-1-2 0,-1-1 1,-1-2-14,-2 0 0,-1-1 0,-2-2-6,-1 0 1,-1-2 0,-2-1-4,-1-1 0,-2-2 0,-1 0-8,-2-1 1,-1-1 0,-2-1 3,-1-1 0,-2-1 0,-2 0-8,-1-1 1,-1 1 0,-1-5 3,-4 2 0,0-5 0,-2 0 0,-1 3 10,-1-3 0,-2 3 0,-1-3 5,3-11 0,-2-3 1,-4 4 68,-5-2 1,-5 4-39,-5 2 0,-4-1-5,-2 3 0,-5 0-6,-4 2 0,-4 2-9,-4 0 1,-3 3-18,-2 1 1,-6 1-13,-3 6 0,-5-2 0,-1 4-14,8 7 1,1 2 0,-3 1 0,0 0 1,-3 0-1,0 1 1,1 2-9,-5 1 0,1 3 1,-1 0-3,-3 1 1,-1 0-1,0 1-37,-3 1 0,-1 0 0,-1 1-28,-2 1 0,0 1 0,-1 0-49,-3 1 1,0 1 0,0 1-54,13 3 0,0 0 0,0 2 0,0-1-83,-1 2 0,-1 0 0,0 0 0,0 1-243,-1 0 0,0 1 0,0 1 0,1 0-2349,-13 1 1,2 1 0,1 0 2811,5 0 1,2 1 0,6 1 0,3-1 0,7 1 0,-9 1 0</inkml:trace>
  <inkml:trace contextRef="#ctx0" brushRef="#br1" timeOffset="6.52909E6">15851 3325 12802,'-7'-7'1036,"2"2"661,5 5-151,0 0-975,-59-64-3122,41 45 2679,-15-17 1,6 6-34,24 25 606,2 3-612,2 2 113,3 5 101,3 3 50,5 8 50,5 5 34,4 7 721,5 5-788,4 7-90,6 5-174,-16-19 0,0 1 12,3 1 0,1 1 33,0 3 1,2 0-1,2 3 0,1 1-821,2 2 1,1 1 778,1 3 0,2 0-841,2 2 1,0 1 795,2 2 1,1 0-497,-13-14 0,1 0 0,1 0 473,-1 1 0,2 0 0,-1 1-6,1 0 1,0 1-1,0 0 2,1 1 1,0 0-1,0 1-224,0 0 1,1 0 0,-1 0 215,2 2 1,-1-1 0,0 0-183,1 1 0,1 0 1,-1 0 170,0 0 1,1 0 0,0 0-12,0 0 1,1 0-1,0 1-5,-1-1 0,1 0 0,0 0-2,0 0 0,0 0 0,0-1-10,0 1 1,0 0 0,-1-1-134,1 0 1,-1 0 0,0 1 99,0-1 0,0 0 0,0 0-36,-1 0 1,0-1 0,0 0-120,-1 0 0,0 0 0,0-1 13,-1 0 0,0 0 0,0-1-157,-1 0 1,-1-1-1,0 1-231,-1-1 0,-1 0 0,0 1-1248,11 15 1,-1-1-2278,-5-4 1,-2-2 4136,-4-6 1,-4-4 0,3 4 0,-12-18 0</inkml:trace>
  <inkml:trace contextRef="#ctx0" brushRef="#br1" timeOffset="6.52945E6">14542 5022 12799,'38'35'114,"-1"0"0,1 0 0,-1-1 1,-1-1-1,-1-4-50,2 0 1,1-3-4,3 3 1,1 1 5,5 1 1,0 0 7,3 2 1,2 0-15,-16-11 1,1 1 0,1 0-12,1 0 1,0 1-1,2-1-11,0 1 1,1 1-1,1-1-9,0 1 0,1 0 0,0 0-19,1 0 0,0 1 0,0-1 0,0 1 0,0 1 1,0-1-3,0 1 0,0 0 1,0 0 3,0 1 0,0 0 0,-1 0-21,0 1 1,0-1 0,-1 1-14,0 0 1,-1 1-1,0 0-22,-1 0 0,0 0 0,-1 0-51,-1 0 1,-1 0 0,-1 1-61,-1 0 1,-1 0 0,0 0-178,-3 1 1,1 0 0,-2 0-322,-2-1 1,0 1 0,-1 1-1316,12 16 1,-3 0-1412,-5-5 1,-2-1 3377,-5-5 0,-2-2 0,0 2 0,-10-16 0</inkml:trace>
  <inkml:trace contextRef="#ctx0" brushRef="#br1" timeOffset="6.52977E6">13414 6849 22235,'29'36'6,"0"-1"1,0 1 0,0-1 0,1-1 0,0-2-1228,11 7 0,2-3 1252,4 4 0,2 1-387,-13-12 1,1 0-1,0 0 384,3 2 0,1 0 0,1-1-308,2 2 0,0 0 0,4 1 310,-7-5 0,3 2 1,3 0-1,-2 0 0,-1-2-376,1 1 1,-1-1 0,-1 0 0,3 1 360,1 0 1,2 1 0,1 1 0,-1-1-1,-3-2-162,-1-1 1,-1-2 0,-2 0 0,1-1 157,0 1 0,1 0 1,-1 0-1,1-1-6,-1 1 1,1-1 0,-1 1-1,1-1-69,-2 1 1,1-1-1,-1 0 1,1 0 39,-1 0 0,0 1 0,0-1 1,-1 0-52,14 8 0,-1 0 1,-1 1-115,0-1 1,-1 0-1,0 0-325,-2-1 1,0 0 0,0 1-936,-2-1 0,0-1 0,-1 1-1625,-4-4 1,-2 0 0,-1-1 3073,13 8 0,-5-3 0,4 3 0,-23-16 0</inkml:trace>
  <inkml:trace contextRef="#ctx0" brushRef="#br1" timeOffset="6.53057E6">17425 3259 23528,'-11'0'17,"2"0"-129,9 0-95,0 0-1044,40-61 1057,-8 36 1,4-1-805,6-19 1,2 0 930,5 13 0,0 4 36,-13 5 0,1 0 38,-2-1 1,4-1 0,-2 1 6,7-6 0,1 0-687,-6 4 0,2-2 1,-3 2 683,6-5 0,-1 1 3,1 0 0,-1 0-873,1-1 1,0 1 866,0 0 1,0 0 10,-2 1 1,0 1-108,-1 0 1,0 1 121,-3 1 0,-1 0 8,-2 2 0,-1 1-12,-2 2 1,-2 0 0,-3 2 0,-1 2 25,20-14 985,0 1-929,-17 7-79,-5 4 1641,-16 8-1686,-15 6-21,-4 2-6,-11 1 2922,-8 1-2939,-31 8 56,6-1-423,14 0 1,0 1 439,7-1 0,1 0 2,-3 0 1,0 0 8,0 1 0,-1-1 2,0 0 1,0 0-388,1 0 1,1-1 389,1 0 1,1-1 22,-29 3 6,7-2 44,-8-1-55,23-2-1,-3-2 1,25 0-12,7-1-11,3-1-6,5 0 2051,1-1-2079,2-2 1000,2 0-1028,3-3 40,4-1-6,5-2 0,3-1 28,6 0-17,3-1-6,4-1-565,4 0 565,2 0 1,3 0 11,3 2-1,3 2-5,-8 6 1,1 1-18,22-1-678,-18 3 1,0 3 677,20 4 23,-29-1 0,-1 2-3,0 1 0,0 1-3,-1 1 0,0 1 0,27 14 34,-5 3 11,-8 2 28,-9 4 0,-9 2 6,-10 4-716,-9 1 671,-7 2 6,-7 2-74,-6-1-100,-6-1-213,-1 0-644,0-3-4507,1-2 5487,0-1 0,9-17 0,1-3 0</inkml:trace>
  <inkml:trace contextRef="#ctx0" brushRef="#br1" timeOffset="6.53665E6">18724 7955 7251,'-4'-2'2381,"0"0"3685,4 2-5713,-58-23-101,41 17-104,-16-5 1,3 4-9,24 12 33,-3 6 51,2 1 11,0 1 12,-1 3-23,-1 1-51,1 1 1,0 0 84,-2 10-146,3-8-40,1 7-21,3-12-12,3 0 17,-1-2-6,2-1 7,1-2 16,1-2 117,5-1 118,2-2 68,4-3-80,4-10-195,-3-2-28,1-6-6,-5 1 0,0 0 23,-2-1-1,0 2 23,-2 0 40,-3 2 16,0 1 5,-3 1 1,-1 2-1,0 1-10,0 0-29,-2 3 1,-1-1-51,-2 2 45,-3-1-78,1 2-18,-2 1 6,2 0-39,2 1-16,0 0-1,3 0 0,2 0-5,-1 3 27,1 0 1,0 3-12,0 8-5,0-3 5,1 3-5,2-6 11,0-1-5,5 2-1,-3-4 6,3 2-11,-3-3 11,-1-2-6,-1-1 23,-1 0 5,0-1 29,-1 0-1,1-1-11,-1-1 6,1-2-34,0-4 29,3-9-18,2-5 17,3-6-16,-3 5 16,-2 4 6,-3 9 16,0 0 6,-2 3 79,0-1-73,-2 4-23,-2 0-22,0 3 6,-6 3 16,-3 4-27,0 1-23,-2 4 5,4 0-5,0 1 6,1 1-17,0 0-6,2 0 6,2 0-1,1-1 1,2 0-17,1 3 17,1-4 0,2 2 11,1-6 0,2 0 0,1-1 0,2-2 5,1-1 1,2-2 11,0 0-17,0-2 5,1-2 1,-2-2 16,0-3 6,-2-2 6,-1 0 5,-1-1 6,-2-1 22,-1 0-11,-1 0-5,-2 0-7,-1 1 1,-1 0 17,-2 1-6,-1 0 11,0 2-28,-1 2 34,-1-1-45,0 3-17,0 0 6,3 3-11,1 0-29,0 1-22,2 0-89,0 0 89,2 1 23,-1 1 11,1 3 5,0 1-11,0 1 17,2 1 0,0-1-11,3-1 5,-1 1 1,2-2-1,0 0-5,0-2 0,0 0-6,0-1 11,-1-2 18,1 1 10,0-1 0,-1-1 6,0-2 6,1-1-6,-2-3 6,2-2-12,-3 0-5,1-2 16,-2 1 7,-1-1 16,0 1 0,-1 1-6,0 1 0,-2 1-22,-1 2 6,-1 1-6,-3 2-22,0 1 16,-1 1 0,0 0-5,-1 3 0,-2 2-11,-5 7-12,4-1 6,-2 4-6,5-4-5,3 0 0,1 1 0,1-1 0,2 0-6,1-1 6,0 1-12,2-2 1,1 1 11,2-3-1,4 0 12,0-2-5,2-1 5,0-2-17,0-1 0,1-1 6,-1-1 11,-1-2 17,-1-3 22,-1-2 0,-2-1-5,-1-2-1,-2-1 1,-1-1 0,-1 1-1,0 0 12,-1 1 0,-2 1 5,-1 2 1,0 2 16,0 1-6,0 2-21,0 0 4,0 3-32,0-1-7,1 0-5,-1 1-22,0 0-17,1 0-29,1 0-206,0 0 33,2 2-173,0 0-292,0 3-700,2 0-1574,1-1 2980,4 1 0,-3-3 0,0 1 0</inkml:trace>
  <inkml:trace contextRef="#ctx0" brushRef="#br1" timeOffset="6.53753E6">19863 7146 9428,'-1'-44'291,"0"0"0,0 3 0,5 5-940,18 4 772,5-1-33,2-2 1266,3-2-1297,-8 10 0,1 0-20,13-16 348,-12 16 1,-1 0-344,11-9 7,-2 1 10,-1 2-10,-1 2-1,-4 1 6,-2 4 17,-4 0 11,-3 4 1624,-1-5-1535,-8 9 1,-2-3 6,-7 9-12,-4 2 3010,-3 1-2887,-15-1-162,2 3 408,-10 1-274,-12 4-95,9 1 11,-13 1 705,13 1-672,2 1-4,1 1-12,4 0-17,3 1-22,5-2-23,4 0-11,4-2-33,3 0 11,4 0-73,1 0 51,6-3-40,1 1-11,5-2-6,1 1 23,11-2-28,-4 2 5,7 1-3402,-5 0 3385,0 2-789,1 2 795,1 2-491,0 2 497,1 5-176,1 2 170,0 2 11,2 1 1,-2 4-12,0 0 712,-3 2-728,-1 0 5,-4 0-23,-3 1-21,-3-1 331,-4 12-641,-5-7-587,-4 8-1742,-6-9 2683,-4 3 0,4-13 0,1-1 0</inkml:trace>
  <inkml:trace contextRef="#ctx0" brushRef="#br1" timeOffset="6.55128E6">18658 7918 6938,'-3'-2'3870,"0"0"639,3 2-3932,-21-27-84,15 20-112,-16-20-113,22 27 18,-2 0-269,1 2-12,-1 0 35,-1 4-1,-1 2 11,1 3-5,-3 1-6,1 3-11,-1 0-11,0 1 0,0-2-23,2 0-5,1-2-23,2-2 6,0-1 6,1-2 22,2-2 45,1 0 22,2-2 11,2-1 18,0-1-1,1 0-11,1-2 5,-1-1-16,2-2-11,-1-2-17,0-1 11,-1-1 16,-1-1 24,-1 0 55,-1 0 34,-1-2 51,-2 1 21,-1 0 6,-1 1-22,0 1-67,-2 1-57,-1 1-44,-3 2-56,-2 0-17,-2 2-11,-2 1-12,-1 0 18,-1 2-18,-5 4 23,5 1-16,-3 3-18,7-1-5,3-2-40,1 1 7,2-2 10,1 2 12,2 0 27,0 0-5,1 6 17,1-2 0,1 4 0,1-3-12,2 0-5,1 1 0,2-2 6,-1 0 5,1-1 11,0-1 6,0-2-5,0-2-12,2 1 17,-2-3 6,1-1 22,-5-1 33,0-1 74,0 0 38,-2 0 1,0-2-34,-2-1-45,1-4-17,0-2 1,-1-1-1,0-2 12,0 0-12,-2-1 17,0 2 23,-2 0 5,0 1 95,-3-1-122,1 4-24,-1-1-10,2 4-23,0 2-11,-1 0-17,-1 2-50,3 0-39,-1 0-40,3 0 1,0 0 16,2 1 39,-1 3 29,1 2 27,0 3-16,0 1-1,0 1 1,2 1-17,1-1 16,4 0 1,1-1-6,2-1 5,1-1 1,0-2 11,1-1-6,-1-2 6,-1 0 11,-1-1 11,-3-1 39,0-1 40,-2 0 56,-1-1 16,0-1-5,-1-1-23,-1-2-50,0-3-17,-1-1-5,0-3-12,-2 0 6,1-1 28,-2 0 6,-1 1 0,0 2 17,0 1-29,-1 3 6,-1 2-33,0 1-18,-1 2-44,1 0-23,0 1 18,0 1-24,-1 2 7,0 3 10,-2 3 12,2 3-6,-1 1 1,1 2 10,1 1-22,1 0 11,2-2-5,1 1 5,2-3 0,0 0 0,2-1 17,2-2 12,1-2 10,0-2 0,2-1 18,-2-2 10,1 0 23,0-2 11,0-1 0,0-2 11,-1-1-45,1-4 18,-1-2-12,1 0 16,-1-2 12,-2 0-11,-1 0-28,-1 2-45,-2 0-118,-2 2-302,-2 0-1154,-1 3 1574,0-1 0,2 4 0,1 0 0</inkml:trace>
  <inkml:trace contextRef="#ctx0" brushRef="#br1" timeOffset="6.55206E6">18100 4610 19947,'-9'33'509,"3"-3"-363,11-6-12,1 1-11,1 2 12,1 0-1,1 0 1,2-1 312,11 5-312,-4-10 11,8 3-4132,-6-13 4137,0-4 881,0-3-892,0-2-5,1-5-12,-1-4-11,1-6-22,3-6-12,1-5 41,2-6-69,3-5-394,1-6 389,-7 8 0,2-3 628,2-5 0,-1-2-662,1 1 0,0-1 8,-2 0 1,-1 2-1,-8 12 1,0 1 14,15-26-275,-12 20 1,-1 0 273,7-13-5,4-7-11,-16 26-11,-3 5-79,-1 0-50,-4 8 366,0 1-607,-2 8 1715,0 2-3289,4 2 694,-1 3-2760,3 4 3156,0 5 0,-5-4 0,1 1 0</inkml:trace>
  <inkml:trace contextRef="#ctx0" brushRef="#br1" timeOffset="6.55582E6">18636 8045 15501,'7'-55'1591,"-2"10"-1299,-5 44 212,-1 0-465,-1 1-50,1 1-29,-1 0 7,0 2 10,0 1 46,-2 3 16,0 1-3375,-1 2 3386,-1 0 1,1 1-18,0 1 23,-1 3-28,3-3 0,0 2 0,2-5-16,0-2-12,1 0 3403,0-1-3386,1-1-1,0-1 63,4 1-23,-2-2 28,4-1 5,-2-1 18,0-1 112,4-2-113,-1-1-16,3-4 16,-3 0 6,0-3 6,2-1-6,0-1-11,0-2 22,0 1 17,-2-1 50,-1 3 40,-2 1 16,-3 1-11,-1 2-22,-1 1-62,-1 0-27,-1 1-29,-3 0-17,0 1-5,-2-1-23,0 2 1,-1-1-18,-1 1-10,0 0 5,1 1-6,-2 0-5,2 2-28,-5 2-6,3 0 6,-4 3 0,4 0 5,1 3-5,0 0 11,1 1-23,0 2 18,0 0-6,2 1-6,0 1 17,0 0-17,2-1-22,0 5 5,2-4 12,1 2 11,1-5-1,1-2 12,1 1-5,2-2-1,1 0 12,1-2 11,1 0-1,0-2 7,0 0 10,2-2-5,0 0 6,1-1 5,1-3-22,0-1-6,0-4 6,1-2 0,-2-2 28,1 0 5,-1-2 23,-1 1 28,-1 0 28,-2 0 22,-2 1-5,-2 2-6,-2 0 6,0 1-12,-3 1-16,-1 0-6,-3 2-12,0 0-27,-2 1-17,0 0-11,-1 2-39,-1 0-6,-1 1 5,0 0-5,0 2 6,0 0-17,1 0-1,1 0 1,1 2-11,1 1 5,2 1-17,1 1-5,1 2 17,0 0-12,2 1 12,0 1 11,2 2 5,-1 1 0,1 1 6,1 1-11,1 2-6,0-2 6,3 1 6,0-1-12,1 0-6,0-2 1,1-2 11,0 0 11,1-3 11,0-1 56,21-8-33,-15-3-1,15-8-10,-21-1-1,0-1 6,0-3 6,-1 0 16,-1-1 1,-2 1 21,-2 1-4,0 2 10,-2 1 6,-2 3 0,0 0 0,-4 2-34,0 1-10,-2 2 4,0 0-16,0 3-11,-2 0 0,0 2-34,-1 0 6,-1 1-11,-2 1 5,0 2-6,-1 2 7,1 2-1,1 2-11,1 1-6,2 1-11,1 0 17,2 0 0,2 0 17,2 1 6,0-1-12,2 1 0,1-1 0,0 1-5,1-1 16,2 0-5,1 0 0,3-2 0,0 0-1,3 0 1,-1-2-6,2-1 6,1-2 11,0-2 6,1-1 11,0-2-23,0-2 0,0-3-5,-1-3 22,-1-2 34,-1-1 0,-1-1 11,-2-2-11,-1 0 0,-3-2-1,-1 1 7,-1 0-12,-2 0 6,-2 2-12,-1 1-5,-3 1 12,-1 2 4,-1 0-16,0 2 0,-1 2-11,-2-1-22,0 2 5,0 1-6,1 2 6,0 0 0,1 2-22,0 0-1,2 1-10,0 2-7,2 1 18,2 3-6,-1 1 6,1 1-1,1 2-16,0 7 22,1-3-5,1 13 11,1-10-1,3 4-4,1-7-1,3-2-6,0-1-5,2-2 17,1 0-11,1-3 16,1-1 6,1-2-5,-1-2-7,6-1 7,0-7 38,-1-1-5,-1-6 12,-8 0 4,0-1 7,-2-2 5,-2-1 0,-2-1 0,-1 0 39,-7-7-45,0 7 23,-5-4-17,0 10-17,-1 1-5,-2 3-34,-1 2 6,-2 4 5,-1 0-6,-1 3-5,0 3 0,1 2-5,1 3 5,2 1 0,1-1-6,3 2 1,3-1-7,1 1 7,2 1-6,2 1-1,0 1 1,3 1 0,-1 1-6,2 0-5,1-2 11,2 1-12,3-2 18,2-1-7,0 0-10,2-2 11,1-1-6,1-2 11,1-2 1,-1-1-6,1-2 16,-1-1-5,0-1 11,-1-1 1,-1-2-24,0-2 7,-2-3-12,0-2 17,-1 0 0,-1-1 0,-1 0 6,-1 1-12,-1 1 0,0 2-38,-2 1-91,0 1-178,-1 2-354,-1 1-3792,0 1 4459,-4 2 0,4-1 0,-4 1 0</inkml:trace>
  <inkml:trace contextRef="#ctx0" brushRef="#br1" timeOffset="6.57024E6">14970 7223 24575,'5'6'0,"1"0"0,0 2 0,1 0 0,1 0 0,0 0 0,0-2 0,1 1 0,-1-2 0,0 0 0,0-2 0,-2-1 0,0-1 0,0-1 0,0 0 0,-1 0 0,0 0 0,0 0 0,-1 0 0,2 0 0,0 0 0,0 0 0,0 0 0,0 0 0,0 0 0,0 0 0,-1-1 0,-2-2 0,0-1 0,-1-2 0,-1 0 0,3-5 0,-3 4 0,2-5 0,-3 5 0,0 0 0,0-2 0,0 1 0,1-2 0,1 1 0,0 0 0,1 0 0,-1 1 0,1-2 0,-1-1 0,1 1 0,0-1 0,0 2 0,0 1 0,-1 0 0,1 2 0,0-2 0,0-1 0,0 0 0,0-2 0,0-1 0,1-1 0,-1 0 0,2 0 0,-2 2 0,2-1 0,-1 0 0,0 0 0,1 1 0,-1 1 0,0 0 0,2 0 0,-1 2 0,1 0 0,0-1 0,0 0 0,-1 2 0,0-1 0,-2 0 0,0-1 0,1 2 0,-1-1 0,0 0 0,-1 0 0,-1 1 0,0 1 0,0 1 0,1-1 0,-1 4 0,-1-1 0</inkml:trace>
  <inkml:trace contextRef="#ctx0" brushRef="#br1" timeOffset="6.57224E6">16856 5997 24575,'10'0'0,"0"0"0,-1 1 0,1 2 0,1 0 0,-2 2 0,2-2 0,-2-2 0,-1 1 0,0-2 0,-1 0 0,1 0 0,-2 0 0,0 0 0,0 0 0,-1-2 0,-1-2 0,-3-4 0,0-3 0,-1-4 0,0 0 0,0 0 0,0 0 0,0 1 0,0-3 0,0-2 0,0-3 0,0 1 0,0-1 0,0 1 0,0 1 0,0 4 0,0 1 0,0 2 0,0 2 0,0 1 0,0 1 0,0 1 0,0 0 0,0-1 0,-1 3 0,-1-1 0,1 1 0,-1 0 0,2 0 0,0 0 0,0 0 0,0 0 0,-1 0 0,1 0 0,0 3 0,0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8T13:48:29.28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2414 3176 2515,'0'-62'2138,"0"0"0,0 6 0,-1 3-1545,1 19 1,-1 4 359,-2-17 1845,-2 15-2026,-1 11 451,0 3-1368,2 13 2402,3 18-2207,2 3 3398,2 13-3397,1 2-1,2 4-5,-2 6-6,1 3-8,-3-9 0,-1 2-320,0 3 0,0 1 289,0 11 0,0 0 3,-1-11 0,0-3-1,-1-3 1,1-2 3,-1 20-3185,0-17 3191,1 4-2134,0-21 2167,0-6 392,0-2 286,-1-6-449,0-6-151,-2-6 296,-4-20-335,-2-16-53,3 10 0,-2-3 1009,0-9 0,1 0-1029,-1 5 0,2 0 1168,-1-3 0,0 2-1156,-2-22-18,5 31 1,0-2 2,0-15 1,1 0-9,1 11 0,1 1 2,0-13 1,2 2 9,3-15 4,5 5-10,0 22 0,1 0-241,1 5 0,2-1 196,3-2 0,1 1-23,11-8-55,0 15-18,-6 15-33,1 5-269,16 5 163,-10 5-51,11 7-2696,-15 4 2439,-2 7-1322,2 21 837,-10-3-753,0 19-930,-12-7-6163,-2-3 8913,-3-4 0,2-22 0,-2-9 0</inkml:trace>
  <inkml:trace contextRef="#ctx0" brushRef="#br0" timeOffset="167">2281 3422 7885,'-5'0'4806,"1"0"-188,4 0-3576,-8-87-650,25 34-2262,-14-3 0,4 2 1848,31 3-169,-12 26 1,2 2-1470,18-14 1430,-15 14 1,3 1-506,4 2 1,-1 3-67,-8 3 0,0 1-729,10-3 1,-1 2 1529,21-5 0,-29 10 0,-1 2 0</inkml:trace>
  <inkml:trace contextRef="#ctx0" brushRef="#br0" timeOffset="1759">3076 2932 21635,'-4'-43'233,"1"0"1,-1 5-1,4 9-227,5 20-12,8 6 6,6 10-5,0 1-1,3 10-5,2 10 0,-7-3 22,6 10-50,-5 3 16,-5 8 35,-2 11-351,-10-11 339,-7-6 34,-13-6 5,2-11 11,-7 3 141,-2-10 89,-1-8 22,-4-12-151,10-6 23,5-11-23,10 0-64,2-2 8,3-2-50,3-1-6,3 0-16,5 0-12,14-11-17,8 1-11,-9 14 1,2 1-3283,17-9 3248,1 7-62,0 6-162,3 5-84,11 1-158,-3 7 190,-14 5-45,-5 1-2218,-14 2 2206,-1 0 29,-2 1 72,-3-1 74,-1-1 90,-3 1 2312,2-1-1796,-5-1 412,0-1-158,-6-3 3263,-2 0-3581,-2-2-40,-1 0-71,-2 2 102,-4 0-140,1 2 16,-4 2-64,-2 7-137,4 1 191,-2 5-2,7-2-20,3 0-71,3 0-88,3-1-72,4 2-79,5-3-56,14 4 15,-3-6 42,10 1 89,7-6 109,15-5 13,-9-2-3320,6-5 3451,-26-3-2221,1 0 2243,-2-4-1516,-1 0 1272,-3-3-74,3-8 64,-9 5-14,1-8-10,-11 10 1393,-3 0-1282,-2 1 2102,-2 1-1886,-8-4 3045,0 7-3263,-8-1 4,2 8 608,-2 2-493,-2 2-2038,0 2 1910,-1 3-326,0 2 448,1 3 69,1 4 22,2 3-52,1 3-62,-4 15-60,3 10-51,0 1-104,5 14-53,8-22-86,0 10 237,7-14-587,9 10-151,12-1 149,4-3-577,8-8 530,-6-14 9,5-4-459,20-3 619,-11-4 134,15-7-2407,-19-4 2744,-1-5 140,-1-3 948,-3-3-815,11-11-327,-14 5-14,7-8 20,-18 10-10,-2 0-15,-4 0 236,2-7 20,-7 7-17,2-4 695,-9 10-303,-1-1-199,-9 2-257,0 4 3195,-7 4-3200,0 6-195,-2 3 70,-1 3 491,-14 10-371,6 2 54,-11 8-552,10-3 685,-2 3-55,1 1-102,2 1-67,1 1-34,4 0-215,-1 12 79,8-10-3152,1 7 2874,8-15 33,7 1 30,3-9 436,7 0-404,0-10 19,3-3 42,0-2 203,12-11 66,-7-1 102,19-20 1,-7-4 3017,0 0-3071,-5 0 8,-12 11 11,-1 2 10,-4 1-1,-1 2 21,-3 3 5,-2 3-5,-2 3-28,-2 4-11,-1 2-57,-1 3-45,0 1-5,0 1-61,-2 4 338,-1 3-303,-4 5 12,-3 5 11,-10 20-10,2-5-4,1 2 0,-1 3-721,-4 11 726,7-13 1,1 0-880,-7 18 864,0 4 6,2 3 5,7-16 1,2 2-1,2-11 1,1 0-9,0 8 0,1 0 8,2 8-12,6-7 6,2-8-168,11 5 194,-4-20 1,8 2 15,1-23-32,-1-7-18,10-8-10,-2-4-39,18-18-1180,-19 13 1,0-1 1186,0 0 1,1-1-26,-2-2 1,-1 1 301,10-15-467,-2 0-313,1-1 314,-3 1 38,1 1 85,-12 15 0,1-1 95,-1 0 0,0 1 25,-1 0 0,0 0 31,11-18 23,-12 15 16,-2 4 28,-2 1 23,-2 5 11,-2 1 22,-2 4 3307,0-1-3256,-3 7 263,0 0-280,-3 6 585,-1 2-770,-3 7 5,0 1 1,-3 8-12,0 2 1,-1 2-1,1 3 12,1 2-12,1 2 1,2 0-12,2 1 11,0-1 1,3-2-7,2-1 7,3-3 10,10 5 23,-3-10 0,6 2 6,-4-10 22,10-4-17,-6-1-5,8-7-1,-7-2 7,0-4-12,1-4-3387,-1-2 3398,0-1-915,-2-1 926,-1-1 18,-2-1-1,-1-1-434,-2-1 434,-1 1-22,-3 0 17,-1 3 22,-2 1 11,-1 2 12,-2 2-1,-2 3 2716,0 2-2727,-2 1 1268,0 2-1290,0 1 713,0 3-741,0-2-740,0 3 494,0 6-483,6 1 52,-1 3-337,6-4-522,0-2-1158,2-2-7182,0 0 9332,-1 0 0,-5-1 0,-4 0 0</inkml:trace>
  <inkml:trace contextRef="#ctx0" brushRef="#br0" timeOffset="2608">5617 3055 23265,'-16'11'409,"5"-2"-241,14-6 11,4-1 168,4-1-72,6 0-163,3-3-23,1-2-10,-3-2-7,0-2 57,7-7-67,-6 2 11,3-4 62,-4-3-68,-7 3-11,0-4-11,-6 6-1,-3 0-4,-1 1 49,-3-2-44,-2 4 11,-5-2-17,-3 9-16,-7 1-7,3 7-21,-3 3-1,4 4 6,-1 4-5,-9 12-1,5-1 17,-6 9-22,3 10-11,4 7-6,10-18 0,1 0-2543,0 19 2509,12-6-2560,6-19 2532,7-4-649,6-3 654,6-5-1494,5-4 1495,4-3-84,20-4 855,1-10-721,-1-3 12,-9-8 39,-7-9 5,-13 3 12,6-9 1871,-8-3-1865,-9 8 805,3-10-755,-7 2-40,-4 8 3232,1-5-3209,-5 14 444,-1 3-428,-2 2-5,0 3 130,-1 2-175,-2 3-72,1 2-29,-1 3 34,2 10 34,-1-1-12,3 12 1,1 7-1,-2-4 17,3 10-22,-2 3 0,0 4-3392,-1-2 3436,-1-4-692,-1-14 654,0-3-6,-1 2 72,1-9 124,1-1-79,0-8 3050,1-6-3033,5-9-73,1-1 1,4-9 1029,4-5-996,5-6-6,6-8-38,3 1-29,-7 12-22,-1 5 16,-7 12 1,-1 2 5,8 0-22,0 5-12,7 5-10,-1 11 10,-6 3 23,-3 6-22,-8-2 5,-2 2-72,2 11 16,-5-7-39,4 8-342,-3 0-3342,-1-8 3208,3 7-240,-2-12-231,2-2-224,1-2-481,2-3-5153,10-5 6917,-1-3 0,-3-3 0,-8-1 0</inkml:trace>
  <inkml:trace contextRef="#ctx0" brushRef="#br0" timeOffset="3207">7100 2989 14439,'12'-50'1141,"0"0"0,-1 4 0,-2 7 1361,-6 17-1231,-2-3 252,-1 6-1098,-4 1-330,1 11-56,-2 4 339,-4 11-355,-1 1 1140,-6 9-1062,-9 13-61,2-4 4,-7 14 35,-6 8-1218,11-8 1156,-7 13-12,15-15-10,5 0-2995,4-1 3011,5-1-112,10 11 84,11-1 6,4-3-6,8-9-5,-4-15 761,3-4-795,16 0 45,-9-7 3335,10-2-3330,-1-14 6,-13-1 177,8-9-155,-4-11 1,-2-9-417,0-2 394,-6 1 5,-10 9 1,0 3 8,2-8 14,-6 11 11,0-3 67,-8 10-39,-4 7-11,-1 1-16,-1 6-18,0 1 381,0 4-397,0 3-12,0 3 1,0 3 43,2 7-27,1-2 1,3 7-24,3-8 12,3 1-11,3-1-11,3-2 11,2 0-6,5-2-28,16-1 34,-7-6-6,11 0 17,0-12 6,-13-1-690,8-8 712,-17 0-12,-3-3 7,-3-2-1,-2-4 68,2-13 55,-2-4-44,-2 1 11,-4 5 224,-4 10 62,-1 5-219,-2 4 656,-1 8-751,-1 8-28,0 0-45,-1 7 29,-3 12-18,-1 5 0,-3 12 18,-4 21-29,1-8-435,4-15 1,-1 3 425,-1 6 1,-1 1-1373,-1 8 1,1 2 1282,0 0 1,0 0-158,1 2 1,1 1-2287,2 6 0,2-2-2386,2-16 1,-1-1 4495,0 14 0,1-7 1,2-15-1,-1-14 0</inkml:trace>
  <inkml:trace contextRef="#ctx0" brushRef="#br0" timeOffset="3817">8898 2767 14351,'-16'-38'382,"0"-1"1,2 2 0,0 12 2305,3 22-2537,-5 5 1308,3 3-1408,-6 6-1415,5 4 1397,-2 3 1,1 3 2235,-4 15-2258,8-8 17,-3 21-17,11-21-225,2 6 237,6-12-12,4-3 17,3-3 3270,4-4-3237,2-3 29,2-3 11,1-4 119,2-2-103,-1-4 18,1-3 111,5-12-3180,-8 2 3052,4-8-6,-12 5-455,-1-1 433,-5-1-12,-1 1 1,-3 0-166,-2 1 149,-1 2-17,-2 3 72,-11-4-72,2 10-28,-8-2 3080,6 10-3092,-4 2-5,-1 5-5,-2 3-12,-1 5-34,2 4-66,-1 3-113,3 3 154,3 2-541,3 2-430,4 2-683,5 3-1766,1 2 3496,4 7 0,-1-20 0,0 1 0</inkml:trace>
  <inkml:trace contextRef="#ctx0" brushRef="#br0" timeOffset="4132">8960 3223 20222,'-42'0'24,"0"0"0,3 0 1,9 4-14,22 12-5,0 3 816,4 1-822,1 1-2091,2 0 2091,4 1 1031,3 0-1031,5 0 0,3-1 0,4-2 11,2-2 846,1-4-846,0-2 12,0-3 16,-3-4 39,0-2 23,-4-2 5,-2-5 522,-1-3-526,-3-5 26,0-2 18,-4-2 5,-1-2 17,-2-1-22,-2 0-29,-3 0-755,-3 0 711,-4 2-28,-3 2 0,-10-4-57,-6 5-38,-2 1-90,0 8-218,8 4-3356,-11 11 3714,7 2 0,4 0 0,11-3 0</inkml:trace>
  <inkml:trace contextRef="#ctx0" brushRef="#br0" timeOffset="4665">1334 4458 15810,'47'-36'670,"0"1"0,0 1 0,0 10-359,-6 19 0,0 6-1519,6-2 0,1-1 1474,5 1 0,2 0-643,3 0 1,5 0 577,-16 1 1,4-1 0,2 1-1,-3-1-560,6 1 1,-2-1-1,3 0 437,-3 1 1,4-1-1,0 0 1,2 1 36,-7-1 0,1 0 1,1 0-1,-1 0 0,-1 0-440,2 0 1,-3-1-1,2 1 1,2 0 364,1 0 0,3 0 0,2-1 1,-1 1-1,-4 0-158,1-1 1,-2 1 0,-1-1 0,0 1 152,3-1 0,1 1 0,0 0 0,0-1-104,1 1 1,1-1 0,1 1 0,-1-1 93,1 1 0,-1 0 0,2-1 1,4 1 0,-15 0 0,2 0 1,2 1-1,2-1 1,-1 0-1,-1 1 1,-3-1-8,9 0 0,-2 0 0,-2 0 0,2 0 0,3 1-3,-9-1 0,2 1 0,1-1 0,2 1 0,-1-1 0,1 1 0,-1-1 21,1 1 1,1 0-1,0-1 1,0 1 0,-1 0-1,-1-1 1,-2 1-11,-1 0 0,-3-1 0,0 1 0,-1 0 0,2 0 0,2-1-5,2 1 1,2 0-1,2-1 1,1 1-1,-2 0 1,-1-1-1,-4 1 7,6 0 0,-4-1 0,-2 1 1,0 0-1,1-1 3,1 1 1,-1 0-1,0-1 1,1 1-1,-1 0-10,-1-1 1,1 1-1,-1 0 1,1 0-1,-1 0-1,0 0 0,-1-1 1,1 1-1,0 0 1,-1 0-10,0 0 0,-1 0 1,0 0-1,1 0 0,-1 0-3,-2 0 0,0 0 0,0 0 0,1 0 0,2 0-7,2 0 1,1 1 0,2-1 0,1 0 0,0 1 0,-1 0-55,-2 0 1,0 1 0,0 0-1,0 0 1,1 0 0,0 0-1354,-3 0 1,2 0 0,1 1-1,-1-1 1,0 1 0,-3 0-1,-2 0 1344,16 1 0,-2 0 0,-5 1 0,-4-1 0,-1 1 1,-5-1-1,-11 0 0,-3 1 0</inkml:trace>
  <inkml:trace contextRef="#ctx0" brushRef="#br0" timeOffset="122725">5016 6854 12350,'-10'-60'1167,"0"0"0,-1 0 0,-4 1 0,-3 1 1,-2 14-546,-24 11-958,12 14 0,-1 3 806,-22 2-811,-5 6 526,28 5 0,-1 2-14,-1 3 0,-1 0-15,0 2 1,-1 1-9,-1 2 1,0 2-23,0 2 0,0 1-17,-1 1 1,0 3 58,-18 11 0,-1 4-93,13-6 1,0 1-371,6-1 1,-2 1 0,2 0 352,-4 7 1,3 0-723,-3 4 1,1 2 693,0 2 1,2 1-6,-1 3 1,2 2-21,2 1 1,1 1 2,2 3 1,3 1 33,1 0 0,4 1-6,2-1 1,4 4-6,7-4 1,1 3 0,3-3-55,0 9 1,3-1-1,4-9 1,2 3 0,2-5-6,6 2 0,3-4-3,3-1 0,4-2 6,2-1 0,3-2 8,1-3 0,5-1-8,1-6 1,5 0 0,0-3-10,7 3 1,3-3-1,-7-5 1,4-1-1,3-3-48,5-7 0,3-3 0,-2-3 50,-9 0 0,-2-2 1,3-2-325,14 0 1,2-1 0,-2-3 321,-13-2 1,-3-1-1,1-1 15,1-2 1,0-1-1,0-1 2,0 0 0,1-2 1,-1-1 14,-2-1 0,1 0 0,1-3-203,-1-1 0,2-3 1,1 0-1,-4-1 235,3-1 0,-3 0 0,1-1 9,10-7 0,2-2 1,-2-2 60,-3-3 1,-2-3 0,-4 1-279,-9 7 0,-2 1 1,1-2 236,7-10 1,2-2 0,-6 1 24,0-6 0,-5-1 21,-1-1 0,-3-1-33,-3-2 1,-2-1-20,-3 1 1,-2-5 16,-6 5 1,-2-3 0,-1 1-41,-3 13 0,-1 1 0,-1-1 5,1-10 1,-1-3-1,-5 1 34,-5 5 0,-4 1 1,0 4-26,-5-7 1,-2 1-21,0 10 1,-2-1-1,-2 5 15,-8 2 0,-3 6 3,-4 0 0,-2 4-11,-4 2 0,-3 4-9,-2 2 1,-5 4-85,-2 5 0,-6 2 0,1 1 34,12 3 0,0 1 0,-2 0-9,2 2 1,-3 0 0,-1 1 0,0 3-160,-2 1 0,0 3 0,-1 0 0,1 2-982,-1 1 1,0 1-1,1 1 1,-2 0 1177,-2 1 0,-1 1 0,1 0 0,5-1 0,4 0 0,3 0 0,7-2 0,6 0 0,0-1 0</inkml:trace>
  <inkml:trace contextRef="#ctx0" brushRef="#br0" timeOffset="125883">13445 6708 15490,'-44'-18'483,"1"0"0,0 0 1,-19-5-1,6 8-2,-2 24-963,26 0 1,0 0 705,-1 4 0,-1 0-11,-1 3 1,-1 2 200,-15 13 0,-2 7-1293,15-9 0,0 4 0,0 0 978,-1 1 0,1 0 0,1 1-15,1 3 0,1 1 0,3-1-567,-2 8 0,3 0 539,1 0 0,2 4-283,7-4 0,1 3 0,4 2 215,3-1 1,4 1 0,2 3 4,5-7 0,3 2 0,1 1 0,3-4-331,3 4 1,3-2 0,4-3 329,4-3 1,3-1 0,6-4-19,7-2 0,5-4 0,-1-2 251,9 5 0,2-3-222,-5-5 1,3-1 0,2-3 24,7-4 0,1-3 0,-1-2-17,-10-4 1,-2-1-1,2 0-2,13 1 1,3-1-1,1-3 19,-2-4 0,1-3 0,1-2 7,-17-1 0,0-2 0,1-1 0,1-1 85,8-3 0,3-2 0,-2-2 0,-3 0-87,3-4 1,-4-1 0,-3-2 5,-5 0 0,-2-3 1,-3-2 31,-6-3 0,-4-2 0,-1-3-28,-1-4 0,-2-3 1,-2-3 9,-3 3 0,-1-2 0,0-2 1,-3 2-21,0-7 1,-2 2-1,-3-1-3,-2 0 0,-3-1 0,-1 4 23,-3-7 0,-1 3-8,-2 0 0,-2 1-27,-3 1 0,-2 0 38,0 4 0,-5 0 278,-11-13 0,-4 1-295,4 16 1,-3 2-7,-8-9 1,-7 2-4,8 21 0,-5 4 0,-2 1-8,-6 0 0,-2 2 1,-4 2-89,2 2 1,-2 1-1,-2 1 1,2 2 38,-8 0 1,1 2 0,0 2-19,0 1 0,1 2 1,-1 3-134,0 3 1,0 3 0,2 0 24,12-1 0,2 1 0,-1 0-79,-11 3 1,-1 2-1,1 2-1044,4 2 1,1 2 0,2 1 1275,-12 7 0,4 0 0,4-4 0,6 0 0,-2 5 0</inkml:trace>
  <inkml:trace contextRef="#ctx0" brushRef="#br0" timeOffset="126774">21106 6660 16202,'0'-40'935,"-1"0"1,1 2-1,-6 10-526,-14 21 11,-4 2-28,-6 3-6,-3 5-589,-6 3 427,-4 7-45,-2 6-39,-5 6-891,13-1 0,-2 5 807,-2 9 0,0 3-553,0 0 0,1 3 502,3 5 1,3 0-1,12-10 1,2 1-12,1 0 1,2 2-4,2-1 1,3 0-12,1 0 1,3 0 5,2-3 0,3 1 5,0-2 1,4 0-9,9 10 0,3-1 3,-2-13 0,3 0 6,7 8 0,4-4 13,20 8-2,-20-25 0,1-1 5,2-2 1,1-1 7,2-2 1,1-1-358,2-1 1,1-1 368,2-2 0,0-2-331,3 0 1,0-2 338,3-1 0,-1 0 14,3-2 1,-1-1 14,2-2 0,0-1 16,2-2 0,0-1-385,0-3 1,0-1 406,0-2 1,1-3-3,-2-1 0,0-3-6,-1-1 0,-1-1 6,-1-3 0,-2-2 11,-2-1 0,-2-1-450,-1-2 0,-2-2 436,-2-1 0,-3-1-11,-1 0 0,-1-4-69,-6 2 1,0-4 0,-2 0 25,-1-3 1,-2-1 0,-1 0-74,1 1 1,-2-1 0,-2 0 61,1-19 1,-5 4 8,-6 18 0,-4 2-9,-3 2 1,-5-1-135,-12-9 0,-6 1 104,3 11 0,-4 3-9,-13-9 1,-4 4 520,5 13 1,-1 5-555,-4 0 0,-2 2-332,-2 2 0,-2 1 208,0 3 1,-4 2-441,4 3 0,-4 2 0,2 0-1291,-8 2 1,1 2-1094,11 0 0,-2 0 0,6 2 2835,1 1 1,7 2 0,-3 0-1,16-2 1</inkml:trace>
  <inkml:trace contextRef="#ctx0" brushRef="#br1" timeOffset="129685">9580 6690 12606,'-21'-49'1019,"-1"1"1,-5-3-1,-4 4-358,1 19 0,-3 4-3197,1-1 0,-3 3 2793,-2 4 1,-1 4 2,7 5 1,0 3 407,-1 0 0,-3 2-201,-16 1 1,-5 4-138,-3 3 1,-3 5-342,11-1 1,-4 2 0,2 3 94,-2 4 0,1 4 0,3 0-53,7-2 1,3 1 0,1 1-6,2 3 0,0 0 1,4 2 3,-4 5 1,4 2 5,-1 1 1,1 5 6,4 0 0,0 5 0,2-2-27,-4 10 1,1 1-15,5-8 0,1 4 0,2 0-17,4 4 0,3 0 0,2 2-19,3 3 1,1 2-1,3 2 6,2-6 0,2 3 0,2 0 0,3-1 12,4-2 1,2 0 0,4-1 0,3-2 10,2-2 1,3-2 0,4-1 0,1-3-13,4-3 0,2-2 0,3-2 1,2-3 3,3-2 0,2-4 1,1-2-1,-1-2-522,6 2 0,-1-3 0,1-4 542,2-2 1,0-3-1,-2-2 435,8-1 0,-2-3-426,3-2 1,0-1-475,2-2 1,-1-2 471,0 1 0,3-3 23,-7-3 1,4-3-1,-1-1 115,1-3 1,-1-1 0,2-3-44,-6-1 1,1-2-1,0-2 1,-4 1-36,4-4 1,-3-1 0,-2-2-3,-4-1 1,-2-2 0,-2-2 50,-1-4 0,-2-3 1,-3 1-156,7-7 1,-1-3 75,-7 7 1,1-4 0,-3 2 22,1-7 1,-3 0-12,-1-1 0,-2-2 163,-4 3 0,0-4 0,-2-1-163,-2 0 0,-2-1 0,-2-2-2,-1 8 1,-2-3 0,0-1 0,-4 2 14,-1-13 0,-4 0 0,-2 4-170,-2 13 0,-3 2 1,-1 2 119,-9-14 1,-4 4-9,-1 19 0,-3 3-5,-2 0 0,-5 1 300,-3 5 0,-4 1 0,-4 2-312,-7 1 1,-4 3 0,-1 0-220,0 0 1,-2 0-1,0 3 215,-5 3 1,-2 2 0,3 2-155,11 4 1,2 1-1,-1 0 138,-2 2 0,0 0 0,-1 0-114,0 2 0,0 1 0,0 0 74,0 1 1,0 0 0,0 1-93,1 1 0,0 1 0,1 1 31,0-1 0,2 1 0,0 1-62,1 0 1,1 0-1,1 1-313,-18 6 1,2 0-594,5 1 1,1 0-3261,8 0 0,3-1 4355,7-1 0,4-1 0,-2 1 0,15-6 0</inkml:trace>
  <inkml:trace contextRef="#ctx0" brushRef="#br1" timeOffset="131776">17947 6668 13043,'-29'-46'1656,"1"-1"0,-8-1 0,-1 10-911,-6 16-689,12 10 0,-2 1 498,-21 3-61,-5 4-292,28 4 1,-2 2 143,-18 5 0,-1 3-1974,11-1 0,0 2 1735,-14 6 1,0 2-32,15-2 1,2 2-624,-1 2 1,1 2 589,-1 2 0,1 2-508,0 2 1,1 1 487,0 4 1,2 0-129,0 2 1,2 2 113,1 2 1,2 0 5,1 1 0,2 2-12,5-2 0,0 3 0,2-2 143,-2 6 0,3 1-143,3-7 0,1 2 0,4-3 3,2 3 1,4-2-1,0 0 1,4 0-12,3-1 1,3 0-1,2-1 1,2 0 577,5-1 1,2-2-571,3-1 1,4 0 11,14 10 0,9-1-176,-11-16 0,4-1 0,0-1 166,0 1 0,1-1 0,1-2 7,2-2 1,1-2-1,1-2 7,5-1 1,2-2 0,-3-2-65,11 2 0,1-1 62,-8-3 1,2 0 0,-2-3 28,5-1 0,-2-3-9,0-1 1,0-1 16,-2-3 0,3-3 23,-7-4 1,4-2 0,-3-1-495,8-3 1,-1-3 473,-9 1 0,2-2 0,-4 0 25,3-6 0,-3-1 293,0-2 0,-2-2-316,-1-2 1,-1-2-387,-1-2 1,-1-2 366,-3-1 1,0-4 16,-4 1 0,0-4 0,-2 1-17,4-8 0,-2-1-15,-5 8 0,-1-3 1,-2 2 14,-1-3 0,-4 1-3,-2 1 1,-2-2 282,-5 8 0,-2-4 0,-3 1-258,-3 1 1,-4-1 0,-1 0 312,-2-20 0,-4 2-352,-10 6 1,-5 4-4,-2 16 1,-4 3-15,-2 0 1,-3 1-6,-5 1 0,-2 1-17,-3 2 0,-4 1-299,-2 3 1,-5 1 0,1 2 249,11 5 1,0 1 0,-2 0-75,-13-3 1,-4 0-1,4 2 7,13 6 1,2 3 0,0-1-384,0 1 0,0 1 0,-1 1-162,-19-1 1,0 1-1125,3 2 1,1 0 1801,-7 4 0,4 0 0,28-1 0,2 0 0,-29 3 0</inkml:trace>
  <inkml:trace contextRef="#ctx0" brushRef="#br0" timeOffset="141993">23956 6760 9111,'5'-10'3322,"-1"3"-1981,11-28 0,1-6 984,-8 2-1577,5-10 0,-3 1-306,-18 19-100,-8 6 145,-12 9-56,-10 7-252,-5 3-703,-6 9 675,16 6 0,0 2 17,-23 13-101,17-6 1,0 2-1528,7-2 1,1 1 1537,-2 3 1,-2 2 7,2 2 0,-2 2 0,0 3-383,-1 2 1,0 3 0,0 1 293,5-3 0,-1 3 0,1 0 0,2 1-5,-4 14 1,3 2 0,3-2-321,8-11 0,3 0 0,3-1 319,0 18 1,7-4 8,9-17 0,4-3-6,1-2 1,4 1 13,14 10 1,6-1-131,8-3 0,5 0 157,-5-9 0,3 0 1,0-3 133,-5-7 1,-1-1 0,0-3-125,21 6 0,-1-4-9,-14-10 1,-1-2 10,1-2 1,1-2 73,-2-3 1,2-2 0,1-3 1,1-3 0,0-2 0,2-3 24,11-4 1,1-2 0,-2-2-130,-12 2 1,-2-1 0,-2-2 55,-3-1 1,-1 0 0,-2-3 132,12-17 1,-4-1-124,-11 8 0,-1-2-28,7-10 0,-1-5-69,-16 15 0,-1-1 1,-2-2 41,0-2 1,-2-2 0,0 1-15,0-1 0,-1 1 0,-2-1 10,3-16 0,-7 0 14,-10 3 1,-5 4-15,-2 12 0,-3 2 103,-5-10 0,-5 2-111,-1 17 1,-3 3-18,-4 2 0,-2 1-14,-3 1 0,-2 3-12,-3 2 0,-4 1-199,-1 4 1,-4 2-1,1 1-100,-8-1 0,-1 2-328,6 2 0,-3 1 0,4 1-4019,0 3 1,4 1 4539,3 0 0,4 0 0,-3 1 0,18 0 0</inkml:trace>
  <inkml:trace contextRef="#ctx0" brushRef="#br0" timeOffset="143824">2423 10820 22296,'-30'-40'487,"8"14"-291,25 50 0,1 5-4313,0 4 4218,-1 5-34,0 3-1436,-2 2 1408,0 4-970,-2 1 971,-2 0-136,-1-14 0,-1 1 129,-5 15-14,3-18 1,-1-2 31,-3 7 16,0-7 34,1-5 1746,1-7-1578,1-5 2962,1-4-2895,2-5 2145,-4-9-2347,3-4-22,-3-10-28,2-4-11,0-5-267,2-6 239,1-6-23,2 6 0,2-2 1,2-22-15,-1 18 1,3-2 2,4-6 0,2 2-11,-2 8 0,1 1 0,3-13 0,2 1 11,-3 14 0,1 2-8,0 0 0,0 0 0,1 2 0,1 0 8,13-27-17,-1 7 12,-1 5-6,-1 7 11,-4 6-33,5 1 10,-10 14 1,4 1 22,-8 12-39,5 4 23,-2 6-1,4 3 1,-4 5 5,0 4-17,2 4-2422,-3 4 2422,0 6 0,-4 3 6,-2 3-12,-3 5 1,-3 1-1053,-5 4 1047,-4 3 6,-8 2-6,-8 3 14,11-26 0,-2 0 3,-1-1 0,-3 0 11,-9 11 0,-1-2-959,7-10 0,-1-1 964,-7 6 1,0-2 5,-8 1 1589,2-6-1544,5-8 11,6-6 17,5-5-11,5-3 1004,3-6-1010,4-2-5,2-4-12,3-1 3181,1-2-3192,2 1 640,5-5-668,1 6-17,6-4 6,1 8 0,2 1 6,3 1-6,2 2-17,15 5 11,-6 1-10,11 6-7,5 10 1,-9-2-220,11 8 186,-14-5-34,-1 1-56,1 4-55,-2-1-118,0 1-146,-1 0-242,-1-2-334,0-1-376,-1-4-644,0-4-1322,-1-4 2588,4-3 1,-15-4-1,-1-2 1</inkml:trace>
  <inkml:trace contextRef="#ctx0" brushRef="#br0" timeOffset="144664">3220 11071 16639,'0'-6'5495,"0"0"-2925,0 6-2290,-37-60-50,24 44-306,-8-17 0,0 5 183,12 27-51,3 1-33,-1 3 60,2 1-83,1 6-6,-1 8 12,4-1 5,-1 7 0,4-5-11,1 0 6,3 0-1,3-2 12,5 5-17,-1-8 11,4 2-3138,-5-9 3155,1-3-1603,0-2 1614,1-2-638,0-5 638,1-1-115,1-8 127,-1-1 2283,7-14-2244,-7 6-12,2-9 2144,-5-1-2155,-5 7-17,1-7 6,-6 12-11,-1 0 0,-1 2 5,0 1 0,-2 3 23,-1 3 1193,-2 2-1210,0 2 240,-2 2-273,0 3-1,-2 1-22,-1 2 11,-1 2-11,-2 3-11,-2 5 17,0 2-6,0 3 5,-11 25-16,8 0-22,-2 10-18,12-9-94,7 0 38,4-9-16,4 8-224,13-4 145,-1-12-33,11 5-28,-4-14-40,3-2-28,3-3-5,2-4-235,21-3 370,-13-4 83,15-5 45,-18-5-393,-2-2 505,12-12 95,0-5-16,-3-2 22,-9 0 213,-9-3-3384,-10 8 3261,2-8 263,-11 4-257,-4 9-18,-1-5 0,-5 11-5,-2 2 118,-8-1-163,-7 4 205,-13 3-362,-10 13-11,6 4 3376,0 9-3376,1 12 0,10-4 5,-7 13-16,8 6-51,5 5-44,3 11-2752,8-15 2807,9-8-2494,3-18 2500,5-2-906,3-6 912,3-4 39,11-4 16,-4-7 1360,9-7-1348,-7-6 2681,0-5-2692,2-4 1817,-2-3-1789,0-3-6,-2-3 0,-2-2-11,0-3 8,-8 10 1,-1-2-1055,2-3 1,-1-2 1037,0 1 0,0 0-6,0 0 0,-2 2 25,6-13-11,-3 3-2372,0 4 2423,-2 6-1772,-4 4 1810,-2 5 141,-3 2-45,-1 9 863,-2 3-1093,0 7 2280,-1 4-2336,-2 9 85,0 2-7,-2 10 23,-3 18-45,-3 14-8,4-14 0,-1 2-9,2-6 1,-1 0-7,1 2 1,0 0-351,2 1 1,2 0 159,1-1 0,3 1-187,4 7 0,3-3 128,-2-10 0,4-4-433,19 17-1182,10-16 571,-5-12-717,11-1 2050,10-16 0,-31-1 0,12-3 0</inkml:trace>
  <inkml:trace contextRef="#ctx0" brushRef="#br0" timeOffset="144898">4631 10792 18846,'-47'7'849,"0"-1"1,4 1 0,8-3 966,18-2-1402,5 0 336,4-2-447,3 0 34,3 0-281,2 0-28,3 0-6,3-1-89,18-6 0,1 0-106,17-3 17,-2 2-36,5 0-3189,4-1 2994,2 0-209,-17 4 0,3 0-991,-1 1 1,-1 0 623,0 0 0,-1 1-2601,22 1 3564,-19 2 0,-18 0 0,-3 0 0</inkml:trace>
  <inkml:trace contextRef="#ctx0" brushRef="#br0" timeOffset="145081">4792 11035 16619,'-42'26'304,"0"-1"1,3-2-1,11-6 2317,24-15-2559,2 0 27,3-2 23,2 1-5,5-1-23,6-2 1336,20-5-1482,-1-1-44,16-4-174,-18 4 0,0 0 293,18-3-624,-17 4 1,1 0 610,2-1 0,-3 2 0,-2-1 0,11-2 0</inkml:trace>
  <inkml:trace contextRef="#ctx0" brushRef="#br0" timeOffset="146157">2138 12468 19641,'0'-4'2476,"0"1"414,0 3-2868,-16-8 17,16 29-39,-12-9 0,23 30-11,0-9 0,2 2-1272,3 1 1272,2 0-3001,3 0 2979,1-2-12,3-2-6,2-4-83,12 3 50,-8-11 6,8-1 16,-13-14-16,-1-2 22,-2-8 22,0-3 23,-3-8 39,2-3 28,-2-5 5,0-2 141,3-17-101,-8 8-1428,2-9 1411,-10 13 2237,-3 1-2215,-2 2 29,-2 2 151,-3-4-152,-1 10-27,-3-2 83,-2 9-106,1 6 3287,1 1-3388,2 6 53,2 5-47,-1 5 5,0 7 29,-2 7-1,-1 7-5,-1 6-3376,-2 6 3359,0 7 0,-2 6-198,-1 6 192,6-28 1,-1 0-429,0 2 1,-1 1 421,0 1 1,-1 0-6,0 1 1,-1 1-32,0 0 1,-1 0-572,1 0 1,-1 0 430,1-2 0,0 0-157,1-2 1,0 1-1283,0 7 0,2-1-2837,-3 16-51,7-26 1,1-2 4411,2-5 1,1-12 0,0-8-1</inkml:trace>
  <inkml:trace contextRef="#ctx0" brushRef="#br0" timeOffset="147450">2945 12845 11992,'0'-7'3994,"0"1"-715,0 6 20,0 0-3288,-11-47-5,7 41-6,-9-32 928,13 53-917,-1 3-2299,2 0 2288,1 1 250,3-1-250,3 0-11,2-1 16,2-3 1,2-2 0,3-2-1958,0-4 1975,2-2 1814,0-2-1803,0-6-1321,1-2 1326,-1-6-739,1-4 745,0-3 1843,6-17-1815,-7 6 5,3-11-5,-11 9-12,-2 1-10,-3-2 155,-2 1-172,-2 1 2826,-1 1-2781,-1 3-12,-3 3 1772,-3-4-1767,-2 10 7,-2-3 176,-1 11-211,3 4-27,-2 2 39,4 3-67,-1 4-11,-1 1 5,-1 6-50,-7 15 39,-3 13-3348,-1 3 3382,2 5 0,6-10 10,1 2-16,2 2-183,1 1 171,1 18-4,4 2-1,4-24 0,3-1 0,4 17-11,9-12 11,1-18-11,3-6 0,16-5 6,-5-6 16,11-6-10,-10-7 10,2-7 6,18-19-2206,-11 4 2206,-14 8 0,0-1-416,12-12 416,0-2 5,-13 8 1,-1-1-12,14-18 9,-16 15 0,0-1 8,-1-4 0,-2 0-680,-5 7 1,-1 1 662,5-9 1,-1-2 2,-4 1 1,-1 1 18,5-18-5,-8 21 1,-1-1 1258,2-25-1237,-6 18 520,-1-9-452,-7 14 2203,-3 11-2259,-3 1 3267,1 14-3328,1 8 223,3 3-218,0 4-6,-1 4 12,-1 7-7,-10 23 18,1 0 0,-9 19 13,4-7 1,-1 1-20,8-17 0,0 0-1696,-8 21 0,2-2 1707,3 6-5,4-2-199,4-2 184,5-20 1,3-1-9,5 13-5,7 7 0,18-20 16,-3-12-5,13 0-12,9-15 23,-12-4 12,14-5-24,1-15 1,-11-1-11,11-12-2060,-15 4 2071,-2-4-57,-11 7 0,0-2 79,0-4 0,0-1-17,0 0 1,-1 0-1,-2 0 1,-2 0-6,0 0 0,-1 1 22,-2 1 0,1 0 17,1-4 0,-2 1 62,6-18-51,-12 17 0,-7 9-11,-3 11 11,-2 2 2212,-3 1-2239,2 4 3290,-3 2-3302,1 4 293,-3 11-293,-8 13 0,-2 5 6,-5 12-12,-5 13-316,12-22 0,0 4 316,-3 9 0,0 3 0,3 1 1,2-1-1,4-10 1,2-1 8,1-5 0,4-1-31,13 18-138,11-10 133,17 1-6,10-20 16,4-12 12,-9-12-11,-5-7 5,-10-3 11,-1-4 12,15-14-6,0-8 8,-17 15 1,0-2-582,-2 0 1,-3 2 583,10-14 1,-9 9-1,-12 14 17,-2 4 39,-3 1 523,-3 5-562,-1 1 122,-8 6-150,-6 8 1248,-8 8-1248,2 2-6,0 4 6,3 6-5,6-6-1,-2 9 6,7 0-17,5-1 6,8 5 22,11-7-11,3-10-11,4-7 11,-4-7-5,2-2-3387,2-1 3408,2-3-534,11-8 512,-10 0 34,8-7-17,-8-8 6,-5-4 11,-2-2 3146,-8-1-3095,-8-3-2645,-3 7 2605,-1-8-900,-8-1 889,0 9-342,-6-6 331,1 13 28,-2 3-11,0 2 5,-2 3-11,1 3-28,0 2 865,-4 3-893,0 2 337,-2 6-365,5 2-39,3 6-50,4 2-68,2 3 2692,1 13-4725,6 5-5993,10 11 8239,5-9 0,-2-14 0,-5-12 0</inkml:trace>
  <inkml:trace contextRef="#ctx0" brushRef="#br0" timeOffset="148008">5469 12484 20907,'0'-4'3237,"0"0"-156,0 4-3053,-36-27-34,23 25 12,-29-17-1,33 33 1,-2 10-4257,3-4 4262,0 7 854,4 0-904,4 0 33,4 1-5,4-5-23,14 0-27,11-5 49,12 0 35,3-9-1,-13-8 1,-7-5-1,-11-4-5,-1-3 16,-2-3 3393,0 0-3320,2-9 12,-1 0 22,-1-6 11,-7 7-89,-4 6-6,-2 7-28,-1 6-6,0 1-55,-1 1 16,-4 9 22,-2 8-5,-3 5-22,2 6 11,4-5-1330,2 0 1324,1 1 11,2-1-27,9 7 16,10-2 6,14 3 5,15-8 23,-6-9-11,1-7 5,-14-5-11,-1-2 0,-2-4 11,-2-3 11,7-12 1,-10 4 5,4-8 1369,-10-3-1380,-6 3-1259,0-9 1242,-8 8 11,-1-1 11,-1 0-5,-2 0 17,-2 3-18,-4 2 7,-4-4-23,-2 4-11,1 4 16,2 5 1052,4 7-1264,4 3-151,0 0-773,2 2-1760,7 10-1421,1-3 4312,8 9 0,-8-9 0,2-2 0</inkml:trace>
  <inkml:trace contextRef="#ctx0" brushRef="#br0" timeOffset="148225">6506 12479 22296,'-4'-3'2212,"1"2"242,3 1-2471,-36-17-28,34 12-50,-23-13-34,46 17-95,4-1-840,6 0 488,4 1-343,3 0-521,2 1-2287,1-1 3727,5 1 0,-21 0 0,-2 0 0</inkml:trace>
  <inkml:trace contextRef="#ctx0" brushRef="#br0" timeOffset="148431">6712 12585 22527,'-50'17'604,"0"1"1,5-3 0,7-1-364,14-4 275,6-3-443,6-1 95,5-2-135,3-1 60,3 0 42,6 1 140,1-2-191,8 1-50,3-3-40,5 0-44,4 0-3437,5-1 3319,3-1-721,4 0 586,0-1-106,5 1-101,1-1-218,0 0-392,1-1-1171,-2-1-7540,-7 1 9671,-6-1 1,-16 2 0,-6 2-1</inkml:trace>
  <inkml:trace contextRef="#ctx0" brushRef="#br0" timeOffset="154092">6864 10539 16177,'17'-44'1296,"-1"1"1,0 0 0,5-12 0,-5 9-681,-5 14 747,-7 12-994,-2 9-66,-1-1 164,-1 9-574,0 2 123,-2 8 1,1 3 72,-7 25-21,-4 15-455,3-12 0,-1 3 423,-2 6 1,-1 2-37,1 2 0,0 0-11,1-1 0,2-2 0,3-4-1,2-3-3048,4 15 3072,6-15 27,10-16-6,-1-11 35,7-2 161,5-13 750,6-14-744,12-16-123,-7-4-5,-1-6-18,-11 10 3177,-1-1-3109,9-11-51,-3 2-84,0 2 12,-8 11 11,-11 14-17,-2 4-11,-1 2-29,-2 4 40,-1 4-28,-1 6-3307,-2 4 3307,1 4 143,1 17-143,-2 12-45,0 20-258,-3-25 0,0-1 0,0 26-375,-2 0-3179,4-29 1,1-1-5649,1 15 9505,2 10 0,-2-39 0,-3-9 0</inkml:trace>
  <inkml:trace contextRef="#ctx0" brushRef="#br0" timeOffset="154691">8415 10843 19606,'-29'-49'605,"1"1"0,1 4 0,6 7-3750,11 10 3358,3 9 1392,2-3-1544,4 11 905,2 2-938,3 1-28,2 2 438,8 1-438,8 4 0,12 9-6,-3 1 2800,3 8-2806,-10 0 7,0 2-23,-1 2 17,-1 4-17,2 14 16,-9-8-10,0 11-12,-12-1 34,-5-11 12,-5 5 603,-4-15-565,-2-5 1,-1-4 201,-13-4-3544,9-7 3399,-8-5-282,12-14 231,5 1-48,0-9 60,7 6-12,0-3 11,3 0-39,3-2-17,7-8 3142,10-1-3237,12-5-22,-3 11-501,5 6 326,-5 10-156,3 1-201,5 1-325,3 2-975,-10 3 0,2 1 1938,6 1 0,-1 1 0,15-3 0,-7 4 0</inkml:trace>
  <inkml:trace contextRef="#ctx0" brushRef="#br0" timeOffset="155483">9135 10694 13447,'-10'2'3260,"3"0"-224,7-2-1653,0 0-326,-2-5-996,18 4 12,8-3-39,10 3 5,2-2-6,-11 0 1,1-4-6,-2 0 17,-1-2-6,-2-1 562,-1-2-545,-3 0 1893,-2-2-1877,-3-1 18,-2 0 6,-2-2-1,-4 0 0,-2-1 6,-1 0 5,-3 0-5,-2 2 84,-8-6-6,-8 6-84,-1 1-16,-6 8-12,6 5-17,-3 3-22,-2 2 12,0 2-24,0 4-16,2 3-5,-4 10-12,6 5-11,1 12-3392,10-5 3364,6 0-17,5-8-256,2 2 155,3 0-2267,6 2 2161,4-1-45,6 1-588,19 8 319,-12-20 1,1-1 1194,1-1 1,1-1-860,2-3 1,1-3-119,5-4 0,-1-2 158,24-1 142,-21-3 1,0-2-4,16-7 68,-1-4 62,-2-6 38,-1-3 70,-19 4 1,0-1 59,17-12-77,-20 10 1,-2 0 166,8-9 33,-6 1 11,-5 1-17,-5 1 16,-5 1 179,-5 2 124,-5-7-375,-4 10 3136,-7-2-3215,-4 11-43,-7 4-46,-5 4-40,-5 2-10,-5 6 28,-26 13-51,11 1-237,15-4 0,0 2 214,-13 10-24,15-6 0,1 2-4,-12 11-2,15-11 0,3 1-2,-1 8-24,7 1-2668,7 10 2657,7-11-1200,8 6 1201,5-16-1,6-2-11,4-5-180,3-4 169,4-4 6,2-3 16,1-6 34,4-5 6,0-5 11,0-5 17,2-5 5,-2-2 1133,0-4-1093,-4-3 72,5-18-359,-12 9 304,1-15 52,-14 14 26,-3-2-23,-3 0-5,-3-2-6,-1 3-27,-1 0 32,0 5 12,0 3 17,-3 4 45,0 6 2981,-2 5-2970,1 5-29,0 4 28,1 4-111,0 3 442,1 2-560,1 2 726,0 1-765,0 5 45,1 2 11,-1 8 11,0 3-11,1 5 5,-1 5-5,0 5-16,1 6-452,-2 4 474,0 6-23,-1 4-22,0 3-23,-1 3-72,-1 1-821,0 0 507,-1 0-1277,2 0-34,0-1-8072,1-6 9219,2-9 0,0-21 0,1-10 1</inkml:trace>
  <inkml:trace contextRef="#ctx0" brushRef="#br0" timeOffset="158440">8412 12241 22548,'-4'-21'45,"3"4"-28,2 18 0,2 2 22,-1 0 22,-1 2 46,0 0 167,-4 4-5,-7 2 5,-10 3-111,-3-2 16,-4-2 11,6-5 23,1-2 6,0-1-12,3-2 174,-1-8-106,4-5-119,4-12-116,5 0-7,6-2-16,3 7-6,3 1-11,7-6-11,2 4 0,6 0-6,1 9 17,-3 6-17,-1 7-28,5 11 23,-5 0 11,7 10-40,-4 13 12,-4 12 28,-9-14 0,-3 2-195,-7 5 1,-3 1 205,-1-7 0,-2 0-313,-5 2 1,-3-2 312,-15 20-6,13-28 0,-2 2 14,-11 13 1,-1-1-1530,6-11 1,0 0 1525,-8 7 1,-1-1 30,2-10 1,0-3 44,3-6 0,-1-3 11,-3 0 1,1-5-9,-11-8 279,15-12-279,17-6-12,3-2-1843,5-4 1771,2 0 2330,13-13-2314,-1 10-254,13-8 244,-2 14-13,4 1 18,3 4 3257,4 2-3268,3 4-11,5 4-22,3 2-274,5 4 253,-11 3 1,1 3-2941,23 3 2896,-21-1 0,0 2-236,0 3 1,-2 1-2135,20 9 1930,-23-8 1,0 3-2936,-4-1 1,-2 0 3472,20 13 0,-9-5 0,-20-12 0</inkml:trace>
  <inkml:trace contextRef="#ctx0" brushRef="#br0" timeOffset="158890">9397 12305 26042,'1'-31'0,"4"11"6,13 38 183,7 16-195,3 4-44,7 14-2828,4-2 2743,-6-12-38,4-7-2074,-5-14 1916,1-3-397,14-4 58,3-9 480,8-14 313,-6-16 207,-8-14-89,-14 5 39,-9 0 337,-10 2 1409,-5 2-1505,-5-4-302,-4 12 3245,-4 9-3139,-3 7 143,2 4-406,-1 1-34,2 3-28,1 5 11,-6 11-11,-5 16 6,-1 6-3254,-4 11 3253,5-4 12,-3 5-686,-1 4 658,-3 5 5,5-13 0,0 5-58,-2 3 0,-1 3-106,5-8 0,0 1 0,0-1-1137,-2 9 1,2-2 944,3-4 1,2-2-712,6-9 1,3-3-4235,7 23 5307,6-5 0,0-29 0,-1-17 0</inkml:trace>
  <inkml:trace contextRef="#ctx0" brushRef="#br0" timeOffset="160199">10297 12549 16975,'0'-4'5859,"0"1"-3115,0 3-2693,-7-14-40,6 14 23,-4-11-18,10 18-10,3-1 5,8 2-5,5-4-1,2 1-16,2-4 17,-8-2 39,9-7-6,-6-1 45,13-13-23,-15 6 7,5-7 10,-9 5-5,-2-2 5,-3 1 6,-2-3-5,-4 2 16,-1 0 73,-1-6 17,-7 2 5,-3 0-112,-4 9-16,0 6-17,2 6-23,-1 1-5,1 1-17,-3 5 0,1 1 11,-1 5-16,1 3 5,-1 3-23,-5 14 18,5-6 5,-3 12 0,7-8-712,2 1 712,2 1-6,2 2-5,2-1 11,2 1-56,5 11 11,0-11-480,6 8 480,1-15-11,4-2 0,2-4 11,4-3 0,2-5 689,15-3-689,6-9-2071,0-3 2105,-1-9 27,-14-3-245,1-5 246,1-3 0,2-4-490,0-4 501,1-4-11,0-5 5,-1-6 1,-2-4-9,-10 11 0,1-4 0,-1-2 0,-1-1-3,1 0 0,-1 1 0,-4 3 0,0 2 14,-3 5 1,-2 2-1128,-1 3 0,-2 1 1164,9-27 11,-9 16 1255,-7 19-1266,-1 5 161,-2 2-167,-2 3 756,0 2-784,-3 2 3397,0 2-3402,-1 2-6,1 1-6,0 2 0,-1 0-22,1 1 0,-5 6-1,-2 10 12,-1 4 6,-2 8 5,4 0-1531,-1 5 1526,-1 5-12,-1 5-5,1 4-6,-1 3 17,1 4-6,0 1 1,2 2-1,2-2-937,2-1 926,5-10 0,3 1 6,2 9 14,1-13 0,3-4-9,8-5 17,3-4-16,3-4-12,3-3 11,15-2-5,-6-8 5,12-2-288,-11-9 254,1-6 1348,0-5-1330,1-5 16,0-4-901,0-5 907,-1-3-2624,-1-6 2624,-1-5-11,-1-5-1618,-3-4 1640,0-4-5,-1 0-870,-2 0 864,-1 2 6,-2 1 11,-3 5 16,-2 3-10,-3 3 695,-3 5-695,0-5 38,-4 4-21,-2 4-1,-3 9-11,-1 11 1737,-1 3-1726,0 2 2567,0 2-2583,0 1 2445,-1 2-2468,-1 3-6,-1 4-11,-9 17 17,0 0 0,-8 14 0,4-1-1822,-4 4 1810,2 5 12,-1 3 0,2 1 23,3 1-430,3-1 395,4 0 4,4-17 0,2 1-4,1 16-10,5 12-12,4-25-38,6-2-12,4-3-2684,4-4 2634,4-3-12,3-5-1773,4-4 1785,2-5 645,2-5-634,1-3 17,-1-8 11,2-2 33,-2-7 51,-2-3-6,-1-3 28,-2-2 6,-3-3-58,-1-2 64,-3 0-12,-2-2 56,6-10-11,-10 11 23,3-5 5,-13 15 2042,-3 4-2030,-3 4-18,-3 1-5,-2 3 3094,-2 2-3117,-3 2 311,-1 1-322,-1 0 612,-1 4-634,-1 0 11,0 4-17,1 2-11,-1 3 6,1 2 5,-3 14-17,4-5 6,-1 11-5,5-9-12,2 1 22,1-2-10,3 1 5,2-3 0,5 0-17,3-2 11,3-3-5,3-2 6,1-3 21,1-3-16,0-3 6,1-3-6,8-5 17,-7-4-23,5-5 23,-8-4-6,-3-2 17,-2-2 17,-2-1-11,-2-3 5,-4 0 0,-3-2 0,-1-1 0,-2-1 17,-3 1-39,-1 2 6,-5 2-7,-2 3 7,-2 3 5,-1 3-6,-2 5-11,0 1-22,-1 4 11,-1 1 0,-5 3 0,6 1-5,-4 3-1,10 2-28,2 2-16,3 1-34,1 0-67,3 4-96,1 0-178,3 2-286,2 0-2314,13 10-1675,-1-6 4700,12 7 0,-16-16 0,0-2 0</inkml:trace>
  <inkml:trace contextRef="#ctx0" brushRef="#br0" timeOffset="160682">12706 12465 19832,'2'-3'3707,"0"0"-55,-2 3-3618,-17-7-6,7 14-6,-14-2-11,13 17-22,0 2 17,2 1-6,2 0 0,1 1 5,4-2-10,1 0-4252,5-1 4251,3-1-756,5-3 751,4-1-645,2-3 656,2-2 0,3-3-5,2-3-98,12-4 114,-7-5 2208,8-5-2214,-11-4 1,-1-3-6,-2 0 2091,-1-2-2063,-2-1-6,-2 0 6,-1-1-16,-4 1 4,-1-1 18,-3 2 0,-2 1-1,-2 3 18,-2 3-12,-2 2 1284,-1 3-1323,-2 2 217,-1 4-228,-3 3 11,-3 6 6,-1 4-12,-1 4 6,0 3 0,2 2-3381,2 2 3381,3-1-2062,1 0 2062,5-1-17,8 5 17,2-9 0,9 2-5,-1-11 5,1-2 0,4-2-11,2-3 16,0-2-16,2-2 17,-1-4 10,1-2 1,9-11-11,-11 1-12,6-7 17,-14 3-11,-2-3 17,-5-2-17,-2-2 0,-4 1 17,-3-2 479,-2 2-479,-1 2-28,-5-3-34,-2 8-73,-6 0-212,-5 11-740,-7 2-5691,-9 4 6761,-17 1 0,24 1 0,-4 0 0</inkml:trace>
  <inkml:trace contextRef="#ctx0" brushRef="#br0" timeOffset="230399">14414 10107 18716,'0'-6'1748,"0"2"403,0 4-1843,0-23-78,1 22 50,0-15 246,4 40-302,-1 0-28,3 14-3408,-2-2 3357,0 9-10,-1 8-398,-1 9 355,-3-7 1,-1 4-62,0-11 0,-2 1-243,1-4 1,-1 3-1,0-2 226,-3 10 0,-1 0-639,0 5 1,-2 1 635,3-18 1,0 0-1,-1 1-2,0 1 1,-1 0-1,0 5-2,0 1 0,-1 3 0,-1 3 1,1 0 71,1-8 1,-1 0 0,1 1-1,-1 0 1,1 0-74,0 1 1,-1 0 0,1-1 0,-1 1 0,1-1-320,-3 13 0,1-1 0,0 0 1,1-4 330,0 2 1,1-3 0,0 0 9,0 0 0,0 1 0,1 4 8,1-14 1,1 4 0,0 1 0,0 1 0,1 0-182,0 3 0,0 0 0,0 1 0,0 2 0,1 1 167,0-8 1,0 1-1,1 2 1,-1 0-1,1 1 1,0 0-1,0-1-60,0 3 1,0 0 0,1 1 0,0 0 0,0-1 0,0-1 0,0-1 45,1 0 0,-1-1 1,0-2-1,1 1 1,0-1-1,-1 0-34,1 0 0,0-1 0,0 0 1,0 0-1,0 0 0,0 1 19,0 1 1,0-1-1,-1 1 1,1 0-1,1 1 1,-1 0-100,0 3 1,0 1-1,1 0 1,-1 1-1,1-1 1,-1 0-43,0 0 0,1 0 1,-1 1-1,1-1 1,-1-1-1,1 0-205,0-2 0,0 0 1,0 0-1,0-2 0,1 0 1,-1-3 352,1 2 0,0-2 0,0-1 0,-1-3 0,1-4 0,0 3 0,0-5 0,0 0 0,1 19 0,0 0 0</inkml:trace>
  <inkml:trace contextRef="#ctx0" brushRef="#br0" timeOffset="234757">16302 10402 12797,'0'-7'7830,"0"2"-5937,0 5-1568,-61-51-179,34 45-74,-11-18 1,-2 7 151,-7 49-1462,9-2 1274,10-8 1,0 2 16,-2 4 0,0 3-25,-2 4 0,0 1-25,-5 9 0,1 3-20,5-2 0,4 2-56,7-4 1,5-1 7,4-10 1,4-1-59,10 20 158,9-23-231,9-4-22,7-4-259,6-8 1,6-3-95,-2-4 0,2-1-409,8 1 1,0-3 329,-6-4 0,-3-3-1198,21-8-673,0-5 905,-29 7 0,-1-2-3402,24-10 5018,-9 1 0,-21 9 0,-11 5 0</inkml:trace>
  <inkml:trace contextRef="#ctx0" brushRef="#br0" timeOffset="236251">16830 10338 8212,'9'-61'1713,"1"-1"1,-1 11 0,-3 7 1563,-4 4-2213,-4 11-666,0 10 1363,-1-1-1486,0 11-68,1 3-89,-1 3-51,2 1 854,-1 8-848,0 12-6,-2 21-33,-1 1 946,-2 13-952,1-8-12,-1-7 1,-1 3-313,2-9 1,-1 0 298,-3 13 0,-1-1-961,2-10 0,0-3 966,0 2 0,0-1 15,-10 29-459,2-5 453,3-6 5,2-6-10,2-5 16,4-7 1472,2-7-1460,2-1 650,4-10-466,4-6-61,10-21-113,0-4-11,7-11-5,-2 1 28,2-2 27,13-17-55,-7 10 1310,11-10-1322,-13 16-16,1 2 5,-2 6-11,-1 2 777,3 5-766,-3 5-34,1 8 12,-8 14 11,-5 1 11,-5 8-2096,-2-3 2085,-2 1 0,2 3-1154,0-2 1166,1 2-433,3-2 421,2-1-12,4-2-21,14 2 16,-3-6-11,11-1 2233,-5-7-2193,1-4-35,4-2 12,0-3-17,14-11 34,-14 0 10,8-9 1527,-9-8-1520,-3-6 16,3-13 6,-12-2 329,-11 13-301,-8 5-34,-4 14 0,-4 3-5,-2 3 491,-4 5-503,-2 3 6,-4 4-5,-2 2-7,-3 4 12,-3 2 12,-10 13-52,7-1 12,-6 8 0,12-5 12,2 1 334,1 0-346,-3 11-11,7-7-245,-1 6 251,8-10-1,3-1 0,4-1-5,3-2-11,5-3 16,5-2-16,4-3-1,2-2 7,15-4 16,5-9 5,-1-2 1,-3-8 5,-14 0 0,-2-3 0,-1-1-11,-2-2 6,-3 0 22,-2 0-17,-2 0-252,-2 1 258,-2 1-91,-3 1 107,-1 1 1,-1 3 5,-1 1 0,-1 3 6,0 3-11,0 3 5,0 2 520,0 2-559,-3 2 85,1 3-85,-3 3 11,1 5-11,0 2 6,-2 3-12,1 1 1,0 3-1,1 0-16,1 0-29,1 1-229,7 15 95,3-14-72,6 12-57,3-21-22,3-1 16,2-4 24,4-2-3332,1-5 3466,2-1-789,0-5 923,-1-3-293,-2-4 354,-2-3-135,-1-2 169,-4-1 29,-2 0 10,-1-2 28,-4 1 12,-2 0 2881,0-6-2869,-3 7-18,1-5-6,-5 9 6,0 2 1172,-1 1-1200,0 3 552,0 2-591,-2 1 233,1 3-239,-1 0-50,-1 7 6,0 0 10,-1 6-5,-4 7-3409,0-2 3393,-3 8-7,2-5-255,-1 0 250,0 1 0,1 1 6,-1-1-120,3 0 108,1-2 6,2 0-11,2-4 5,2-2 12,3-4 3208,3-3-3191,2-4 391,3-3-391,2-4-1,1-4-11,3-5 6,1-2 11,1-3-3237,0-2 3237,1 1-120,-1-1 120,-1 1-11,-2 1-6,0 1-574,-2 1 563,0 1 11,0 4 6,-2 0 3028,1 4-3045,-2 2 180,7 3-192,-7 5 1,3 3-28,-7 6 5,-2 4 857,-2 3-857,-1 2-10,-3 3-18,0 2-22,0 1-45,0 0-3425,2 0 3307,3-2-139,4 0-208,4-3-381,4-1-503,5-3-662,5-1-560,3-3-352,4-1-147,2-4 628,2-3 891,0-3 1708,13-7 641,-13-3 1236,10-6 229,-18-4-39,0 0-202,0-5-353,0-1 3219,14-16-3958,-12 8-107,9-13-66,-16 14-51,-2-1-34,-4 0-67,-5 2-50,-3 0-51,-5 3-333,-4 2 250,-2 4-34,-6 3-40,-3 5-33,-7 4-28,-6 4 69,-20 5-136,5 6-12,-14 5-27,11 5-29,2 4 336,1 4-353,2 4-5,2 1 23,2 3-6,4 2-23,3 0 6,4 1-34,3-2-10,5-1 21,5-3-10,5-4 10,7-3 502,4-7-518,9-3 11,6-7 0,5-2 17,4-7 5,3-3 17,2-9 109,1-4-103,-1-5-1,0-5-4,-4-4 16,-3-3-1050,-5-3 1062,-3-5 4,-6-3-10,-3-3-28,-2-5 44,-3 0 14,-4 16 1,1 0-2312,2-20 2289,-4 24 0,0 0 182,2-18-613,-3 19 524,-1-4-12,-3 21-5,0 5 103,0 3-154,0 6 731,-1 1-770,-3 13 3090,-4 14-3146,-1 6 28,-2 14-12,0-3 301,-2 6-267,-1 8-89,-3 6-17,8-28 0,-1 2-576,0 0 0,-1 2 164,-1 1 0,1 0-708,1 1 0,-1 0 1204,0 7 0,1-5 0,3-13 0,1-6 0</inkml:trace>
  <inkml:trace contextRef="#ctx0" brushRef="#br0" timeOffset="237148">20786 10383 12076,'20'-59'1441,"1"-1"1,-3 5-1,-2 7 1528,-6 9-2067,-1 3 582,-3 5-891,-1 2-111,-1 4-2601,-1 3 2494,-2 4 375,0 5-476,-1 2-78,0 5-73,0 2-33,0 3-62,0 7 5,-2 4 68,-5 24-22,-6 17-68,3-12 0,-1 3 172,-1 8 1,-1 0-207,2-6 1,0-1-18,0 0 1,1 1-250,2 1 1,1-2 123,1-11 0,2 1-988,1 24 1,4 1-1559,12 2 402,-7-24 0,4-3-2849,12-4 5346,-3-17 1,-9-7-1,-1-2 1</inkml:trace>
  <inkml:trace contextRef="#ctx0" brushRef="#br0" timeOffset="237599">21267 10348 16052,'14'-41'918,"1"0"1,-1 3 0,-5 9 890,-12 17-1383,0 3 369,-4 4-526,-3 2 182,-1 1-250,-2 2-21,-3 4 846,-10 6-841,-10 11-79,-17 12-3453,6-1 3392,-1 4 5,13-8-216,0 2 233,2 1-22,3-2 73,-3 8-2265,11-11 2231,2 3-5,14-14 2202,3-2-2186,4-2 216,4-1-215,3-3-12,6-1 51,16 0-23,11-2-68,2-1-10,4-1-6,6-4 2467,-12-1-2501,14-2 1,-17-3 16,-1 0-3110,0-3 3116,-2-1 5,12-9-16,-3-4 0,-3-1-619,-9 0 618,-15 7 12,-3 1 50,-2-5-16,-4 7 543,-2-2-527,-4 7 0,-1 2 28,-1 1 12,0 0 3083,-1 2-3033,0 0 162,-1-1-173,0 3 997,0-1-1053,1 3-17,0 1-6,0 1-45,-3 8-5,0 2 0,-1 10-6,0 0-5,-1 6-12,-3 16-5,2-7-12,-1 11-89,5-1-28,2-11-95,3 9-918,7-6 60,2-11-800,7 5-2538,-2-15 4431,4-3 0,-8-7 0,-1-1 0</inkml:trace>
  <inkml:trace contextRef="#ctx0" brushRef="#br0" timeOffset="237938">21921 10077 16148,'-46'-15'291,"0"0"0,4 0 1,8 6 2379,19 11-2558,3 4 1391,3 1-1425,3 4 886,1 1-858,2 1 3464,2 9-3459,7 3-67,1-1 0,8-3-6,-2-8 6,3-2 67,11 0-56,-5-6 5,8 0 12,-10-6-28,-1-2 33,-2-4 1,-2-4 16,-3-2-17,-3-2 6,-2 0 6,-3-2 5,-2 1 11,-3-2-22,-3 2-11,-3 0-6,-4 2-11,-2 1-5,-3 2-1,-2 2-33,0 2 5,-1 2-22,1 3-5,0 1 5,2 4-62,-1 2-11,3 6-83,0 3-208,1 3-465,3 4 829,1 16 0,5-20 0,1 8 0</inkml:trace>
  <inkml:trace contextRef="#ctx0" brushRef="#br0" timeOffset="238783">23172 10383 19260,'4'-8'4727,"-1"1"-4111,10-55-112,-9 35-299,3-10 0,-2 0 136,-9 15-61,-2 4-50,-3 3-51,-1 3-44,0 3-46,-1 3-27,-3 3-17,-1 3-23,-3 4-5,-2 3 16,-14 16-21,7-1-1708,3 1 0,0 3 1701,-3 10-19,4 0 0,2 1-2305,-2 11 2280,9-15 0,2 1-751,-1 13 656,6 0-1343,3-4 1230,9-1 1181,5-4-2004,24 7 1752,0-15-1713,19 3-246,-8-18-241,4-5-168,2-4 152,2-5-422,-1-7 80,1-6 285,-4-8 522,1-6 514,-5-4 488,-2-4 375,-3-4 275,-3-4 251,-4-5 280,-2-4 259,-2-4 134,-11 13 0,0-2-104,0-1 0,0-1-32,-1 0 0,-1 1-845,-3 4 1,-1 2 336,0-11-163,-4 5-95,-3 3-101,-3 5-79,-1 5-66,-2 3-453,-1 6 362,-3 4-66,0 5-34,0 4 488,1 4-595,1 3 771,1 3-798,0 3 1455,0 5-1466,-1 5 10,0 6-5,-1 5 23,-3 24-37,3-16 0,-1 1-1426,0 1 1,-1 1 1414,0 3 0,-1-1 2,-6 18-605,0 2 611,-3 0 6,1-1-1,-2-4-10,3-3-12,1-6 6,4-7-2060,2-6 2072,3-8-300,2-4 322,2-8 1931,0-4-1898,2-3 540,2-5-557,4-5-22,4-4-11,5-8 0,3-2-6,4-4 11,2-2-10,0-3 10,0 0 522,0-2-499,-1 2 6,-1 1-605,0 2 588,-2 5-23,-2 4-6,-3 5 1,-3 3 16,-3 6-5,-3 1-6,-3 4 3071,-1 3-3076,-2 2 16,0 14-11,-1-2 6,0 10-17,-1-5-6,0 3 18,0 1-24,0 1 960,3 10-942,2-10-34,6 6-123,13-7-40,0-9-72,13 2-202,-2-11-814,5-4-1168,4-2 2447,9-4 0,-25 0 0,0-1 0</inkml:trace>
  <inkml:trace contextRef="#ctx0" brushRef="#br0" timeOffset="239748">24532 10447 20515,'22'-43'705,"0"-1"1,-1 4 0,-6 6-202,-10 13 353,1-10-499,-3 9-22,0-5-44,-3 13-46,0 1-49,-3 5-57,-2 2-51,-3 2-33,-3 2-28,-3 2-5,-2 3 27,-10 9-5,-7 11-28,-8 15-6,8-3 0,4 4-11,5 5 0,9-8 0,-1 10-6,10-4 1,4-11-1,19 20 12,4-26-1,9 3 18,-5-18 10,-6-8 18,-1-2 78,8-11-51,-6 0-11,7-10 17,-9 2-5,-1-2 10,0-3 12,-3 0 106,4-14-134,-6 9 11,2-8 62,-4 6 5,-2 4-84,-2 3 0,-3 9-22,-2 10-11,0 3-1,-1 1-22,-1 8 1,-4 7-7,0 5-10,-4 5-18,1 10-22,1-8 12,0 12-124,2 1-459,5-7 0,1 1-163,2 13-1118,7 13 447,6-37-600,4-2-1428,6-4 3478,8-1 0,-15-8 0,0-2 0</inkml:trace>
  <inkml:trace contextRef="#ctx0" brushRef="#br0" timeOffset="240589">25190 10488 18952,'15'-49'1245,"0"0"1,-1 4-1,-4 8-612,-5 20-95,-4 4-90,0 1 184,-5 3-296,-5 4-229,-1 0-45,-5 7 44,-4 8-66,4 1-7,-8 7-5,6 1-17,-1 3 1,-2 4-7,-1 2 1,-1 4-1236,-1 0 1219,0 2 0,1-1-336,3 2 296,1-2 6,6 0-50,5-4-6,3-2-39,8-2-331,14 3-413,16-7 189,5-4-162,8-8-1506,5-10-568,5-9 1733,-1-2-1472,-5-9 2127,-17 2 360,-2-3 440,9-14 57,-11 5-1051,6-13 1152,-13 7 22,0-4-14,-6 7 0,1-2 341,1-3 1,-1-1-286,0 0 0,-1 1 22,-1 1 1,-3 3 439,1-11 707,-3 3-954,-3 3 398,-4-10-1393,-2 14 682,-1-6 908,-3 20-1009,1 4-28,-3 4-39,2 3 308,-1 4-364,0 3 1595,1 2-1752,0 4 1475,0 4-1452,0 6 249,-1 5-256,-1 5-16,-6 23 17,0-6 6,-3 19-9,4-23 0,-1 1-334,0 4 0,-2 2 331,-1 12 0,-1-1-654,3-11 0,0-1 632,2-4 0,1-2 22,0 9-11,3-7-22,3-4-74,1-6 101,1-5-5,0-4 0,1-5 566,0-5-527,1-3 1386,0-3-1364,0-2 133,2-4-155,0-3 1,3-5-1,1-3-11,2-2 5,1-1-5,1 0 84,7-9-5,2 1-74,-1 1 18,-1 6-23,-7 9-6,0 3 6,0 2-56,0 1 39,-1 2 1,1 2 10,5 3-22,3 5-6,-1 0-10,1 6 10,-2 4 0,-3-2 34,3 5-22,-5-5-17,0-2 5,6 6-11,2-4 17,0-1-39,-3-6 39,-5-6 17,-2-2-17,0-2 11,0-3 0,0-4-11,0-2 17,0-4 17,6-10-12,-4 4 6,4-11 23,-7 7-12,1-2 0,-1 0 0,0 1 12,-1 0 5,0 4 5,-2 3 23,0 3 62,-1 2-62,-3 6-28,-1 1-17,-2 6-17,0-1-10,0 5 16,0 1-34,-1 6 6,-1 1-17,0 3 17,-1 4 0,1 10-67,0 5 0,1 1-1713,2-2 1607,2-10-301,3-1 94,2 0-197,2-1-263,2-2-415,2-2-7948,13 0 9203,-3-6 0,-3-3 0,-9-6 0</inkml:trace>
  <inkml:trace contextRef="#ctx0" brushRef="#br0" timeOffset="240885">26384 10162 25287,'-31'6'118,"7"3"-96,24 6 6,0-1 11,1 0-11,1-1 12,3-2-1,2 0 0,2-4 45,0 0 22,1-3 23,1-2 6,0-1 5,0-3 5,0-2 1,0-3-1,0-3 180,3-10-168,-4 4-3403,0-8 3352,-5 6-5,-3 0-17,0 0-17,-2 1-11,0 2-22,-3 0-18,0 2-32,-3 3-52,0 2-116,-1 2-326,0 4 2177,0 2-1667,0 5 0,3-2 0,1 2 0</inkml:trace>
  <inkml:trace contextRef="#ctx0" brushRef="#br0" timeOffset="242575">27205 10450 12152,'5'-10'5416,"-2"3"-4004,-3 7-252,25-62-5018,-16 30 4208,4-5 1,-1 2 237,-8 12 1319,-4 12-1156,0 1 360,0 3-960,0 3-11,0 3-95,0 7 17,0 2-17,0 7 16,1 2-10,-1 4 21,0 5-15,0 4-2275,-2 4 2268,-1 2-1224,-3 1 1202,-2 1-213,-1-3 196,-1 0-11,0-4 17,1-3 1226,1-4-1232,-1-3 1603,2-2-1328,2-7 650,1-2-728,6-11 3098,2-5-3200,4-5-11,3-4-5,4-3 5,1-3-2744,3-1 2705,2-1 28,11-12-22,3-3-34,-1 0 0,-3 4 0,-10 12-11,0 1-6,-2 4-5,0 2 3414,6 0-3426,-6 7 0,3 2-33,-2 6 39,-6 4 0,2 4-5,-6 3-18,-2 5-5,-2 1-28,0 4-5,-2 0-12,0 2-6,-1 0-33,-1-1-229,2 9-130,3-2-55,5 4 274,0-12 50,2-6-11,4-11 202,-4-3 11,7-4 45,3-11 50,4-6-17,-1-2 29,-2-2 11,-10 7 27,-2 1 163,2-5-5,-6 3-1,-1 1-190,-4 8-28,-4 4-39,-2 4-6,0 1 0,-3 1-22,-1 1 11,-2 6-17,1-1-5,1 4 0,3 0-1,2-2 6,3 2 6,1-4-17,3-1-5,2 0 16,2-2-17,0 0 23,2-2 11,6 0-17,3-8 12,0 1-1,-1-8 90,-4-5-62,-5 1 23,2-6-3398,-7 4 3404,-3-1-614,-1 0 625,-2 1 16,-1 2-33,-3 2 67,-5-3-34,-3 5-55,0 2-18,0 5-16,3 6 11,1 0-11,-2 3 0,0 1 3110,-5 11-3104,-1 5-12,1 3-17,4 3 6,6-5 911,3 1-922,3 1-45,3 0-61,5 0-130,3-1-929,14 10-292,-3-9-3113,7 7 4581,-5-9 0,-12-10 0,-1 0 0</inkml:trace>
  <inkml:trace contextRef="#ctx0" brushRef="#br0" timeOffset="253433">15840 12293 10564,'11'-46'901,"1"-1"1,-2 6 0,-2 5 2868,-8 9-3260,-4 8 1279,-2 0-1514,-3 11-74,-4 4 788,-4 1-855,-3 6-16,-5 4-6,-4 6 1838,-3 6-1855,-5 6-20,9-3 1,-1 3-37,-15 16-19,15-12 0,0 1 13,-10 17-10,3 2 5,1 4-34,3 1-16,3 1-29,5 2-33,5-3-78,6-1-90,6-3-95,5-5-129,9-7-1008,21 4 296,3-18-341,19 1-314,-3-18-303,5-3-424,5-5-824,3-6 2818,-25 1 1,-1-1 0,2-2 0,0-1 0</inkml:trace>
  <inkml:trace contextRef="#ctx0" brushRef="#br0" timeOffset="254517">16331 12143 9241,'15'-50'1551,"-1"1"1,-2 4-1,-1 6-447,-1 4-174,-2 9 1232,-2 5-1456,-2 6-140,-1 4-141,-1 5 820,-1 3-1021,-1 2 375,0 8-509,0 1-1,0 11 7,0 0 16,0 5-12,-2 4-1809,-1 4 1816,-3 5-7,-4 4-21,-3 5-967,-3 5 933,-3 2 0,-5 3-23,0 0-5,-4 1-937,9-17 1,0 0 922,5-11 0,0 1-3,-4 6 0,2-1-1,-1 6 1,5-8 6,4-7-6,4-7 33,3-5 1907,1-5-1789,2-5 1302,1-3-1262,4-6-51,2-3-50,5-7-23,3-4-5,3-3 11,2-2 3380,0-1-3352,10-13-90,-8 9 35,7-8-24,-11 14-5,-1 2 6,0 4-18,-3 3 6,0 4 6,2 4-17,-6 3 17,4 11-11,-10 0-1,3 11-10,-5 0-7,0 3 18,0 3-17,0 2 0,0 0 5,3-2-28,1-1 23,2-2-3414,5-3 3374,2-2-480,5-4 452,3-2 1,4-5-6,3-2 22,1-4 12,2-4-121,13-11 211,0-11-15,-19 8 0,-2-2 20,-3-2 0,-2-2 61,12-25-33,-12 10-17,-8 2 17,-6 13-1,-3 2 1,-1 2 11,-2 3 3181,-5-1-3197,-3 8-12,-3 1-23,-4 6 6,-2 2 6,-3 3 0,-3 2-11,-2 3-12,-1 3 6,-1 3-6,2 2 1,1 1-18,0 2-2637,4 0 2637,1 2 171,-1 10-170,6-7-23,1 6-11,8-9 6,1-2-12,6-2-16,3-1-2269,5-3 2246,6-1-78,16-4 89,-5-2 12,12-5 22,-10-5 17,-2-4-26,11-12 54,-11 3 0,6-7 11,-15 6 11,-2 0-1062,-4 0 1079,-1 1 1759,1-6-1771,-5 6 1,1-3 60,-5 7-66,-1 3 2645,-2 1-2605,-1 6 2362,-2-1-2424,-2 7-3398,-3 3 3398,-3 3-325,-2 4 314,-2 3-6,-1 3 0,0 1-11,-1 11 5,5-7-22,0 8-112,8-2-151,7-1 44,3-2 3148,7-4-3354,2-11-125,2-1-54,4-4-1,2-2 188,13-6 210,-10-3 123,8-6 196,-2-7 61,-11 2 63,7-7-3343,-12 7 3426,-2-2-1227,-3 1 1244,-2-1 274,3-6-61,-1 1-100,2-2-141,-4 9-191,-4 8-21,-3 5 2797,-4 4-2787,1 2 1929,-1 9-1963,0 1 7,-2 8-1,-3 7-22,-3 4-39,0 0 0,1-2 0,3-11-12,1-1-38,2 6 27,3-8-5,1 2-6,8-8 51,-1-6-18,5-2 24,-3-8-7,3-2-5,2-6 45,2-1 0,8-9 0,1-3-3415,0 2 3404,-5 2-1,-2 5-22,-6 6-5,4-1 0,-8 8-12,-2 2 6,0 2 0,-1 1-11,-1 3 0,0 1-17,-1 5 3364,2 1-3488,3 8-3385,-3-3 3330,5 4-1325,-3-5 1050,1-2-2023,1 1 1553,2-2-853,2 1-520,2-3 2325,14 3 0,-17-7 0,7 2 0</inkml:trace>
  <inkml:trace contextRef="#ctx0" brushRef="#br0" timeOffset="254942">18198 12569 15126,'4'-4'4980,"0"1"-6720,-4 3 2087,37-59-1099,-26 37 906,10-12 0,-3 1-303,-14 19 453,-3 2-1061,0-1 986,-2 2 982,-3 2-1066,-3 2-16,-5 2-6,-4 2-5,-4 3-23,-4 4 101,-16 10-134,9 2 1141,-10 8-1169,15-3-6,1 4-6,4 2-10,1 2 2059,-1 13-2071,7-11 3101,0 8-3096,9-5-22,9-5 6,10 0 860,15-12-849,14-14 0,-4-8 65,2-9-65,2-12 17,-10 2-1,8-10-4,-14 6-1467,-4-2 1455,-1-5 17,-2-3-1,-1-5 12,-2-4-2895,2-3 2867,-3-2 39,-4 13 1,0-1-1934,5-17 1928,-6 20 0,-1 1-48,3-7 120,-3 5 12,-2 6 33,-3 5-22,-1 5 637,-1 5-643,-2 3 0,1 4 2089,-2 4-2212,1 4 0,-1 16 0,-2 3 0,0 17 3082,-2 2-3082,-2 8-238,0-6 0,-2 3 238,-2 7 0,-2 2-457,2-8 0,-1 3 0,1 0-178,-1 2 0,0 1 1,0-2-2063,-1 11 0,1-3-2219,2-5 1,3-3 4316,1 6 1,4-25 0,0-12 0</inkml:trace>
  <inkml:trace contextRef="#ctx0" brushRef="#br0" timeOffset="255956">18655 12663 15804,'0'-5'5332,"0"1"-2626,0 4-2163,6-61-84,-3 37-269,1-13 1,0 2 134,0 15-28,1 2-56,0 3 134,1-2-173,-2 6-146,0 1-11,-2 6 16,-1 4-38,0 4-1,1 2-5,0 6 5,0 3-11,0 3 1,-1 4-1,-1 1 11,0 3-5,0 2-17,-1 0 11,-2-1-5,-1 1 11,-1-2 27,1-1-49,1-3 5,0-3-23,1 0 68,2-9-17,-1 0 6,2-10-6,2-6 0,2-5 0,4-3 11,1-4-5,4-2 16,1 0-5,2-2 11,-1 0-17,1 0 0,0 2 0,1 0 1,1 3-7,0 2-10,-1 2-7,0 2-16,0 4 17,-2 1-17,0 3 11,0 2-11,-2 1-5,1 5 5,-1 2 0,1 3 11,-1 4-11,-1 0 11,0 3-11,-2 1 0,0 2 11,-1 0-22,-1 0 17,0-1-1,-1-1-16,2-2 17,0-2-17,0-2-29,0-3 52,1-3-12,0-2 5,0-3 23,0-2-22,0-5 16,4-12 1,-3 1-7,3-8 12,-5 3 6,0 0 28,-1-1-12,1 0 0,-2 1 6,2 1 0,-3 1 28,1 3 17,-1 2-11,-2 2-23,0 4 0,-3 2-16,0 3-18,-1 2 19,-1 2-52,0 4 0,0 2 0,0 7 0,1 1 0,-1 4 0,1 2 0,-1 3 0,0 13 0,0-7 0,0 8-29,1-10-39,1-2-66,3 0-90,1-1-95,2-2-152,3-3-201,0-1-291,3-3-712,0-3-1540,1-4 3215,3-3 0,-10-3 0,1-2 0</inkml:trace>
  <inkml:trace contextRef="#ctx0" brushRef="#br0" timeOffset="256116">19622 12353 18806,'-25'-29'-3565,"-1"0"0,-13-15-5387,42 55 8952,0-2 0,-1-3 0,-1-3 0</inkml:trace>
  <inkml:trace contextRef="#ctx0" brushRef="#br0" timeOffset="257981">20787 12461 18655,'1'-7'4190,"0"1"-3244,-1 6 354,0 0-874,4-65-90,-2 44-213,0-15 0,0 3 163,-2 24-197,0 4-44,0 2 6,4 16-29,-2-1 0,4 13 1,-2-3 10,-2 18-10,0-6-1,-7 29-27,-1-25 10,-4 13-5,-5-6 17,5-14-23,-4 6 6,6-18 12,0-4 10,2-4 6,1-5 28,1-2-11,0-4 50,1-12-50,1-11 16,2-18-3413,2 3 3391,2-3-6,2 9-8,0-2 59,5-20-6,3-5-2308,2 0 2264,2 5 28,4 6-1554,-5 13 1504,8-8 1518,2 8-1530,6 6-6,0 2 16,1 12 1,0 10-11,0 11 6,-1 4 2262,-7 8-2262,-12 3-17,-2 4 5,-5 2-5,-3 4-56,-8 16 39,-15 8 11,2-19 1,-3 0-1128,0-6 0,-1-2 1127,-3 1 1,-1-3-1,-13 11-129,-2-4 160,14-13 0,0-2 8,-12 5 40,-13 2-17,29-17 45,-1-8-45,21-12-39,5-2 33,11-3 2184,16 0-2211,11 4-12,17-1 0,-9 7-685,-1 4 685,-14 3 0,2 2-5,0 0-34,-1 2-57,14 3 51,-11-2 0,11 1-145,3-2-90,1-2-176,1 0 294,-8-4 883,-17-1-833,-3-3 3237,4-5-3125,-8 0 0,2-5 117,-7-3-89,-7 4 503,2-6-413,-8 2-51,-2 4 34,-2-2-23,-3 7-16,-2 2-12,-4 1 6,-1 4-3403,-3 0 3403,-2 3-107,-12 6 102,5 1-1,-10 6-16,9 0-23,1 2 0,-7 10-22,9-5 16,-4 6-21,11 0 16,5-8 5,1 5-22,9-6 17,4-5-16,4 2 4,4-8 18,2-2-12,2-2-5,1-2 3331,9-8-3309,-7-1 219,6-7-191,-3-5 45,-2-6-34,-1 0 1,-5 0-7,-7 8 29,-1 1-17,-1 1 6,-1 1 5,-2 3-11,0 2 106,-2-1-27,-1 5-96,-1 1-22,0 3 11,0 3-28,-2 5 22,-2 8-22,-6 12 6,1 2-367,-2 5 361,3-6 0,1 2-5,1-1-7,2 0 7,3-2-6,2-1 11,5-2 0,4-2 0,6-3 0,3-3 0,2-3 0,2-4 0,1-4-17,0-1 17,10-9 5,2-7-5,8-11 23,-2-9-18,-2-10-179,-11 7 185,-4-6-5,-9 8 33,-1-3-33,6-21 5,-5 13 0,3-12 23,-4 4-17,-6 15-705,1-8 722,-7 19-194,-1 2 205,-2 4-34,0 2 18,0 3-29,0 3 0,-1 4 0,-1 2 474,0 2-474,0 3 743,1 1-743,1 2 227,-2 0-227,1 3 0,0-2 0,1 3 0,0-2 0,0 0 0,0-1 0,0 1 0,0-1 0,-2 1 0,2 1 0,-2 0 0,0 0 0,0 0 0,2-1 0,-2 1 0,2 0 0,-2-1 0,2 1 0,-2-1 0,2-1 0,0 1-85,1 0-475,5 4-376,2 4 236,0 0-246,-2 3-460,-4-3-941,-1 2-3030,-4 1 5377,-3 2 0,1-7 0,0-1 0</inkml:trace>
  <inkml:trace contextRef="#ctx0" brushRef="#br0" timeOffset="258805">21983 12335 12505,'7'10'4531,"-2"-2"-3271,-5-8 4975,0 0-5827,47-60-2947,-35 40 2704,14-14 1,-4 2 125,-20 21 840,-1 3-912,-1 0 445,-1 2-507,-2 1-28,-1 1-17,-2 0 1550,-1 2-1589,-1 0-6,-1 2-11,-1-1-17,0 1 0,-1 2-22,0 1 17,-1 4-6,-1 2 5,-1 3-5,-1 2 0,-2 3 0,0 3-466,-2 3 460,-2 5-11,-1 3 1,0 4-12,1 3 0,1 1 0,3 0 0,4-1-17,5 12-68,6-15 102,14 15-17,1-27 0,11 3-6,-4-15 29,2-4-18,0-3-10,0-5 10,1-4-27,1-5 39,0-4-12,-1-5 7,0-3-1,-1-3 17,-2-2 5,-1-4-847,-3-1 848,-1-4-6,-2-2 67,0-18-17,-4 14-22,0-10-2633,-6 20 2650,-2 6 49,0 3-22,-2 4-21,0 4 10,0 5 587,-1 2-630,0 4 3346,1 2-3392,0 1 0,0 7 0,0 1 0,1 8 0,-4 13 0,1-2 0,-4 12 0,0-5 0,-7 18 0,0 6-1307,2 0 1307,3-5 0,7-20 0,4-3-234,3-3 234,4-5 0,5-3 0,2-4 0,2-4 0,3-4 0,2-3 0,2-6 0,3-3 0,1-6 0,1-4 0,2-4 0,-1-4 0,0-3 0,-2-4 0,0-4-2498,-1-5 2498,0-4 0,-2-5 0,-1-4 0,-2-3 0,0-2 0,-1-1-977,0 0 977,-2 1 0,-2 3 0,-3 4 0,-3 5 0,-2 6 0,-3 5 764,-2-2-764,-3 15 0,0 0 161,-2 14-161,-1 4 2477,0 3-2477,-1 1 1614,0 1-1614,-2 3 0,-2 3 0,-1 5 0,-7 18 0,2-2 0,-4 14 0,5-5 0,1 5-1561,0 3 1561,2 4 0,1 1 0,2 2 0,3-1 0,2-1 0,5-2 0,3-3 0,7-2 0,5-3 0,3-3 0,4-3 0,1-4-85,0-4-195,-1-3-90,-1-4-134,-4-3-207,-2-4-2107,2-4-105,-7-3-3939,3-7 6143,-5-6 0,-6 2 1,-1 0-1</inkml:trace>
  <inkml:trace contextRef="#ctx0" brushRef="#br0" timeOffset="258974">22633 12282 23282,'-46'-1'655,"0"0"0,5 0 0,9 0-262,22 1 150,8-1-313,7-1-45,8 0-40,6-2-38,6 0-46,4-1-5,5-1 0,17-4-45,6 0-312,-21 3 1,0 0 87,19-2-4297,2 1 2443,-30 5 2067,5 0 0,-22 3 0,-2 0 0</inkml:trace>
  <inkml:trace contextRef="#ctx0" brushRef="#br0" timeOffset="261184">24022 12481 21175,'3'-43'741,"0"-1"1,0 4-1,-1 5 206,0-3-286,2 1-174,3-4-296,-1 13-29,0 9-61,-2 12-45,-1 1-22,-1 4-12,0 1-11,-1 1 12,1 3 27,2 8 23,0 11-6,-1 16-33,-2-2-12,-5 3 28,-6 6-38,0-11-1,-4 12 0,3-16-11,0-1 11,1-3-5,2-5 11,0-3-6,3-5 39,0-4 62,2-4 39,2-3 146,-1-1-202,2-8 29,4-12-74,0-3-11,5-9-5,0 5-589,2-2 588,2-2-5,1-2 0,1 0 0,1 0 0,1 1-48,1 2 65,8-6-34,-6 12 6,5-4-6,-1 10-5,-6 7 5,4-1 0,-6 8-5,0 2-6,0 2 6,0 3-6,0 4 11,-1 2 0,1 2-11,-2 2 6,6 13-6,-7-6 586,4 10-603,-6 3 11,-5-7 6,1 8 0,-6-12 45,-1-1-45,0-1 6,0-4 33,-3 2-28,1-8 6,-2-1 5,2-8 57,1-1-51,0-6 0,1-2-17,0-6 0,1-1 6,3-3 0,0-1-12,4-1 7,2-1 32,6-10-16,-1 8 0,4-5-16,-4 11-1,-1 2 0,1 2 17,5-1 6,0 5-23,0 1-11,-4 5-6,-4 4 6,-1 2 0,0 3 0,1 3 6,-2 3-12,2 1 1,-2 3 10,-1 1 1,-1 2 5,0 1-11,-2 1-17,0-1 6,-1 0-11,1-1-1,0-2-10,2-2-23,2-1-17,2-4-11,2-2 0,2-4 11,1-2 0,2-3 28,0-3 23,3-4 5,0-5 28,0-3-5,0-2-6,-2-1 11,0-2 6,-1 0 5,-3-1-5,0 0 6,2-8 5,-6 8 0,2-3 5,-6 9-10,-1 3 10,-1 3 1,-1 1-1,-1 3 23,-1 1-33,-2 2-1,0 2-16,-1 5-6,0-1 0,0 5-11,0-1-6,0 0 22,0 2-5,0 0 6,1 1-17,1 0 5,0 0 12,2 0-6,1-1 22,2-1-22,1 0 0,3-2 0,1-1-5,2-3 5,0-1-12,3-1 18,-1-4-12,2-1 6,-1-3 6,0-3-12,-1 0 1,-1-1 16,-2-2 17,-2 0 11,-1-2 28,-2 0-39,-3-1 6,-1-1-6,-3 0 11,0-1-5,-1 1-6,-3 0 17,-3-5 11,-4 4-34,-1 2-16,0 7 16,2 7-22,0 1 6,0 2-23,-1 3 17,-1 3 11,0 4-5,0 3 27,0 1-27,0 3-6,1 1 5,-1 2-16,3 0 6,1 2-51,2 11-6,2-9-5,1 9-45,5-12-39,2 0-68,5-1-66,3 0-85,4-2-140,3-2-122,2-2-187,3-3-155,1-2-191,3-3-213,0-4-168,0-1-17,-1-4 225,-2-1 352,0-3 432,-2-3 324,-1 0 190,-1-3 131,-1 1 77,-3-1 78,-2-1 62,-2-1 67,-2 0 6,-2-1-34,-2 1-72,-2 1-124,-2 0-151,-2 0-202,0 3-1170,-1-4-1826,0 6 2350,-1-3 0,0 8 0,0 0 0</inkml:trace>
  <inkml:trace contextRef="#ctx0" brushRef="#br0" timeOffset="262172">25773 12287 18565,'1'-3'4000,"0"0"-18,-1 3-3903,0-41-35,0 31-21,0-28-6,0 43-1,-1 4 24,0 5-24,1 3-10,-2 3-6,2 13-73,-1 5-33,0 1-890,1-3 610,0-12-292,3-1-515,0-4-1031,4-2 2224,6-1 0,-7-8 0,3-1 0</inkml:trace>
  <inkml:trace contextRef="#ctx0" brushRef="#br0" timeOffset="262335">25988 11994 23265,'-27'-17'-2458,"4"-2"0,30 40 1,-5-15-1</inkml:trace>
  <inkml:trace contextRef="#ctx0" brushRef="#br0" timeOffset="262698">26220 12257 20596,'2'-4'3170,"0"0"-228,-2 4-2925,9-19 272,-6 24-283,8-9-1,-10 30 1,0 3-1,-1 2 7,0 1-12,-1 0 11,0-1 0,-1-1-5,0-2-1,0-4 6,2-3-11,0-4 0,0-4 165,0-5-132,3-3 18,2-3 16,3-4 433,4-4-433,4-5 6,4-6 78,16-14 28,7-6-89,2-1-2755,-3 3 2744,-12 12-34,-3 2-45,-1 3 0,-3 2 0,-1 4 0,-3 2 0,-3 4 0,-2 3 0,-2 2 0,-1 1 0,-1 5 2744,1 2-2744,-1 5 0,0 4-181,0 3-149,0 4-224,-1 2-370,-2 1-819,-1 2-3633,-1 0 5376,-2 4 0,-1-15 0,-2-2 0</inkml:trace>
  <inkml:trace contextRef="#ctx0" brushRef="#br0" timeOffset="271414">15820 13987 18889,'-9'-43'332,"0"0"1,2 4-1,-2 11 1688,-10 20-1931,1 6-27,-5 4-12,-5 5 17,-5 7-2761,-5 6 2733,-5 6-5,-4 5 672,-3 5-698,25-17 1,-1 1 2,1 1 0,0 1-11,1 0 0,0 1-20,2 1 1,1 0-14,-17 25-1304,7-2 1264,6 1-5,8-5-358,7 13 240,11-16-6,8 6 1735,26-13-2143,18-10 106,7-3-14,-25-15 1,0-2-200,23-5-129,2-6 417,-29 3 1,1-2-26,-1-2 0,1-2 51,-1 0 0,1-1 89,-1-2 1,-1 0 111,0-3 1,-1 0 100,-1 0 0,0-2 78,-2 0 1,-1-1 90,22-20 105,-5-2 102,-7-2 156,-15 11 0,-2-1 140,6-18-249,-10 17 1,-2 0 410,1-14 158,-4 1-174,0 1-56,-4 3-95,0 3-52,-2 4-105,0 5-57,-2 5-49,1 4-57,-2 6-39,1 4-50,-1 4 750,0 4-851,0 2 3298,0 3-3337,0 5 193,0 3-137,0 19-34,-1-1-5,-1 16 11,-3-3-427,-3 6 438,-3 4-28,-3 5 11,-2 2-617,-3 1 589,5-15 0,0 1-447,-1 0 0,0 0 433,2-1 0,0 0 0,3-6 1,1-3-9,1 6-1,5-6-584,1-8 602,4-7 409,4-4-354,2-8 534,5-5-454,11-18-85,-3-2 11,10-12-17,-6 3 17,1-2 73,12-15 434,0-1-507,1 0 0,-7 7-28,-11 17 690,-3 2-706,0 4-3241,-2 4 3229,-1 3 0,0 3-5,-2 2-6,0 3-6,0 2 12,-1 2 340,6 8-346,1 11-12,0 2 29,-4 7-28,-3 6 5,-4-8-16,2 9 3352,-1-3-3374,0-9-7,6 4-3380,-1-15 3386,4-3-2262,2-4 2273,5-4-129,16-5 135,-7-6 11,12-5 6,-11-5 6,-1-2 10,-1-2 6,-3-1 45,7-12-16,-11 8 2225,2-9-2220,-13 9 11,-2 2 11,-4-1-11,-1 3 3419,-4-9-3402,-2 11 11,-5-5 245,-7 8-217,-9 6-67,-2 1-12,-4 6-5,5 5-11,-2 4-3392,-1 4 3386,0 5-876,-1 3 865,0 2-91,-9 15 97,1 6-12,13-13 1,1 0-6,-6 17 22,9-3-34,9-15 2914,3-2-2930,2-1-12,4-3-2038,2-2 2050,6-4-1956,4-3 1967,4-4 6,17-3 11,-7-7 44,13-3-1611,-14-6 1600,0-3 1006,-4-4-989,-1-1-164,-3-2 159,-2 0 50,2-10 22,-3-3-55,-3 1 10,-5 4 1,-5 13 5,-3 2-5,0 3-6,0 3 5,-1 3-10,0 2 2003,0 2-2043,-1 2-11,0 3 11,-2 2 2964,-4 14-2975,1-1-6,-2 9 1217,1 6-1262,2-8-44,0 8-146,4 0 56,0-9-27,4 7-96,2-11-90,5-4-616,14-1-84,9-9-2714,2-3 3515,3-9 71,3-14 242,2-8 68,-17 10 0,0-3 224,18-23-117,-13 10 16,-10 2 280,-4 2 79,-4 4-286,-1 1 3380,-5 9-3431,-4 9-45,-2 4-67,-1 1 12,0 1-84,-5 14-6,-2 6 0,-6 17-27,1-4-1,1 2-6,3-7 35,0-1-46,-4 14-39,2-1 28,1 7 12,4-16 5,8-7 11,1-16 6,6-1 5,-1-7 45,12-12-16,-3 0 22,9-11 128,7-8 102,3-5-155,-12 14 0,-1 0-3416,15-12 3357,-5 6 57,-2 7-90,-8 8-17,6-3 28,-2 10-44,-8 3-12,4 1 6,-9 6-1,-1 3-4,-1 4 3402,1 4-3504,2 14-3464,-4-5 3212,2 12-1859,-5 8-3366,-3-8 5052,1 15 0,-4-31 0,-2 0 0</inkml:trace>
  <inkml:trace contextRef="#ctx0" brushRef="#br0" timeOffset="275410">18473 14340 12978,'11'-43'607,"0"-1"0,0 4 0,-4 7 2344,-7 14-2587,-1 2 1622,-5 0-1790,0 6 781,-6 0-837,-8 8-50,-11 12-29,-15 11-25,18-3 1,0 3 2560,-18 15-2597,2 4-5,15-10-12,3 2 11,-5 12-38,9 2-18,3 6-3089,13-14 3134,11-12 11,5-12 18,6-5-1,2-2 11,4-4-5,3-3 542,3-5-519,0-5-187,4-7 209,16-21 2240,-9 4-2283,-15 11 1,2-3 72,-2-3 1,0-1 14,11-17-48,-13 14 0,-1 0 30,5-16-5,-2-3-2967,-3-1 2961,-2-2-11,-8 16 0,0-1-1986,4-21 1944,-6 23 1,0 1-205,0-9 241,-2 5-1,-1 7 12,-3 6 5,-1 7 428,-1 6-439,-1 3 2020,0 8-2109,0 2 22,-4 15 3132,0 2-3126,-3 13 5,1 2-11,-1 5 817,0 6-806,2-7 1,0 2-12,-1 20-874,1-16 1,1-1 868,0 17-7,-1 2-2820,2-1 2787,1-1-11,1-1-1899,1-4 1905,3-5-448,4-5 459,3-7 693,5-5-687,2-6 2026,1-6-1993,1-5 3004,0-6-2976,11-8-11,-7-5 1189,7-9-1150,0-15-22,-7 4 5,5-10 73,-3-6-437,-8 12 387,3-11 67,-7 5-45,-5 13 22,1-4-5,-6 16-12,-2 4-21,0 4-24,-1 2-44,0 2 0,-1 5 0,-1 2 381,-1 5-375,-1 3-29,0 3 29,0 3-12,-1 3 12,0 2-6,1 0-6,-1 13-22,2 0-78,-1 8-6,6-13-56,2-6-84,3-11-157,5-3-201,3-2-253,4-5-414,3-2-3686,16-7-3752,-10-1 8580,7-4 0,-24 4 0,-4 1 0</inkml:trace>
  <inkml:trace contextRef="#ctx0" brushRef="#br0" timeOffset="275722">19427 14032 15785,'2'-49'1126,"-1"1"0,0 3 0,-2 8-409,-4 14-134,-3 4-4291,-1 3 4083,-1 4 1388,-1 4-1517,0 3 881,-1 3-953,0 1-28,-1 4 317,0 1-379,0 5-17,1 3-16,1 1 3380,2 2-3409,1 1-5,3 1 5,2 0 6,1-2 12,2 0 4,3-2 12,2 0 6,5-3 0,3 1 55,11-1-50,-4-4 17,8-1 29,-9-5 150,4-7-123,-6 0 6,1-7 16,-9 0-11,-1 0-5,-4-3-23,0 0-11,-3-3-17,-1 0-11,-3-1-22,-2 1 0,-2 1-29,-1 3 6,0 2-5,-1 3-28,1 2-6,-1 3-28,1 3-23,0 1-16,-2 5-84,0 3-152,0 6-391,-1 3 694,-3 20 0,7-20 0,-1 11 0</inkml:trace>
  <inkml:trace contextRef="#ctx0" brushRef="#br0" timeOffset="276241">20908 14011 16444,'15'-49'607,"0"0"0,-1 2 0,-3 7 2216,-7 21-2605,-1-1-44,-2 12 1253,-1 3-1366,1 3 754,-1 1-809,0 5 2948,-1 4-2943,-1 8 6,-2 8 0,-2 6-304,0 4 299,-3 5-29,0 3 17,-2 2-23,-1 5-38,0 1-638,-1 3 374,5-16 0,0 4-717,1-1 0,0 1-157,1 0 1,1-1-1709,1-4 0,2-3 2907,4 14 0,-1-24 0,2-1 0</inkml:trace>
  <inkml:trace contextRef="#ctx0" brushRef="#br0" timeOffset="276713">21260 14181 21523,'14'-48'612,"0"0"1,-1 4-1,-5 8 50,-9 21-365,-3 2-101,-3 4 64,-3 1-142,-1 4-23,-3 2 22,-3 1-15,-2 5-13,-2 3 1,-3 4-6,-1 4-39,-2 3-12,-1 3-3304,1 3 3271,0 3 17,2 1 105,1 2-105,3 0-12,1 2-2273,3-2 2268,2-1-467,3-1 479,3-4-7,2-1-5,3-2-11,3-2 11,1-2 1853,5-2-1853,2-2-1974,6-3 1980,3-2 376,4-3-365,5-2-344,5-5 327,4-2-12,3-4 1,4-3-1246,1-3 1257,0-2 6,-1-1 1363,-1-1-1352,-3 0 1523,-3 0-1506,-4-1 5,-3 1 6,-5 0 28,-3 0 1268,0-5-1246,-6 5 6,-1-3 16,-5 8 18,-3 1 3507,0-2-3502,-2 5-11,0 1 32,-2 4-71,1 2 39,-1 1-129,-3 6 0,0 3 22,-4 6-22,-2 12-22,-2 7 11,1 0 11,3 0-12,4-2 12,3-7-16,3 6-3399,2-10 3370,6-1-195,10 4-466,9-3-84,3-2-649,3-6-1877,-8-9 3316,4-2 0,-15-1 0,-1 0 0</inkml:trace>
  <inkml:trace contextRef="#ctx0" brushRef="#br0" timeOffset="277065">21914 13917 24850,'-41'1'112,"0"-1"0,4 1 0,9 5-90,22 18-5,3-4 0,4-6 11,3-1 45,7 2-34,2-4 17,6-1 6,-2-5 5,1-3 107,8-4 50,-1-7-84,0-2 11,-5-7 34,-9 3 5,-2-2-5,-2-1-17,-3-1 73,-2-10-45,-3-2-39,-6-5-101,0 10-17,-3 8-6,3 9-10,0 3-18,1 2-10,-2 3-12,0 0-17,-1 4-94,-7 9-427,-3 10-346,1 4-1385,2 6 2286,6-4 0,5-13 0,1 0 0</inkml:trace>
  <inkml:trace contextRef="#ctx0" brushRef="#br0" timeOffset="278380">23218 14235 20839,'6'-42'536,"0"1"0,-1 0 0,-4 8 1150,-8 17-1569,-1 2-50,-6 7 463,2 5-502,-5 4 0,-2 3-5,-7 6-12,-3 6 0,-6 5 63,-2 4-52,-2 4-30,10-5 0,1 2-2564,-16 15 2558,16-13 0,2 0-8,-8 12-1265,4 1 1208,6-1-44,8-2-320,11 11 85,12-16-85,15 5-582,36-15 418,-20-16 0,5-4 386,13-3 0,1-3 192,-9-3 1,-1-3 19,-2-4 1,-4-3 19,16-11 714,-4-4-700,-19 7 1,0-4 44,-3-1 0,-1-3 39,6-10 1,-2-1-468,-9 7 0,-3 0 436,-3 1 1,-1-1 103,-1-3 0,-1 1 36,7-19-98,-8 20 1,-1 0 372,-2 5 1,0 0 184,8-28-365,-3 5 2606,-6 12-2667,-7 21-22,-1 5 580,-1 4-687,-1 5 1457,-1 2-1530,0 3 126,0 2-181,0 4-18,0 2 40,-4 16-6,0 0 6,-4 15 17,-4 13-34,1-9-2116,-5 16 2122,2-15-1,0 0-371,-1 1 383,1 2-2591,1-1 2574,2-1-1179,2 12 1173,4-16 824,4 5-829,4-22 236,2-5-214,7-4 2511,-2-7-2510,5-3 2200,6-16-2212,8-9 22,1-4-862,1-5 879,-10 9 23,0 0-40,-2 1-5,0 1 5,-1 1-16,-1 3 33,2-1-39,-7 8 0,1-1-5,-7 8 1336,-2 1-1331,0 2-6,-1 2 6,0 2 6,0 4-12,1 4 12,-1 1-23,1 3 0,0 1-5,0 2 0,0-1 5,1 1 6,1 0-17,0-1-23,4-2-22,0 0-55,3-2-52,2-2-32,3-1-29,4-4-11,4-3 27,4-2 35,5-3-419,2-4 542,2-3 50,-2-4 28,0-4 12,-4-1 22,-3-2 11,-3-1 56,-3-1 11,-3 0 6,-3 0 95,4-12-106,-7 8-1,3-8 7,-9 12 16,-2 3-12,-1 1 12,-4 3-11,-1 2-22,-1 2-23,-3 2 451,-2 1-495,-6 4-7,-3 0 6,-13 5-27,5 2-12,-10 3 16,-2 11-10,8-3-3392,-6 9 3391,11-5-22,1 2-5,0 1 0,4 1-2275,0 0 2303,4 1-6,4-3-160,4 1 155,2-3 2170,7 0-2170,2-3-18,7-2 1,4-4 11,4-2-6,2-3 23,2-3-1,12-5 1,-10-5-6,7-4 22,-14-4 6,-1-1 45,4-11-28,-7 5 2511,2-7-2461,-10 8 322,-2 1-271,0-8-79,-2 7 33,-2-4 73,-1 8-94,-2 6-35,1 1 1,-1 7 800,0 2-862,-1 0 11,-2 7 12,-2 1 0,-3 8-46,-6 11-27,4-5-28,-5 11-62,6-8-441,1 1 206,4 1-230,2 0-403,6 0-1022,4 0-5100,8-3-2684,1-3 9130,1-4 1,-9-8 0,-3-3 0</inkml:trace>
  <inkml:trace contextRef="#ctx0" brushRef="#br0" timeOffset="278964">24951 14346 19311,'0'-6'4273,"0"2"-974,0 4-3288,-2-45-27,0 36-1,-3-31 11,1 50 12,-3 12 11,-1-3-23,-2 10 6,1-6 0,-1 3 0,-1 1 6,1-1-46,-1 0 40,1-2 0,1-3-11,2-1 45,2-5-34,1-1 0,2-5 11,1-3 17,0-3 11,1-2-39,4-9 23,0-1-7,4-7 12,0 0-5,2-1-1,0-2 17,1-4 12,1-1-51,1-3 50,0-2 12,1-1 100,7-10-95,-6 11-27,6-5-7,-8 14 29,4-1-51,-4 7-11,2 1 11,-6 8-11,-1 3 0,0 1 6,1 3-12,0 3 6,1 3 0,1 5-17,0 2-44,2 13 38,-3-5 18,2 8 50,-3 1-57,-3-8 7,0 8-12,-3-12 28,-1-1-16,-1-2 5,-1-3-17,0-2 17,0-3 22,-1-3 1,1-2 27,-1-2-39,0-11 0,1-1 1,3-9-12,1 0-3381,4-4 3420,2-2-124,2-2 135,2 0-11,1 0-11,2 1 23,0 3-7,1 2-2226,-1 2 2221,0 3-542,0 2 537,0 3 1977,7-1-2005,-5 5 100,6 1-101,-9 5 23,-1 1 2963,-1 4-2991,0 2-5,1 4 10,-2 1-1445,-4 26 0,-5 7 762,-6 9 375,3-6 1,-3-1-3025,-12-2 706,4-15 2241,-1 2 1,6-14 0,0-2 0</inkml:trace>
  <inkml:trace contextRef="#ctx0" brushRef="#br0" timeOffset="280374">26006 14326 11245,'6'-11'6055,"0"2"-3568,-6 9 1685,0 0-8110,25-51 4185,-19 36-675,16-39 568,-25 49-50,-3 0-28,-2 2-29,-2 0-10,-2 3-1,-2-1-11,-3 4 12,-13 8-18,-8 10 1,-1 3-12,-1 5 12,12-5 1477,0 3-1483,-4 13 0,11-8-11,0 7-6,14-6-34,10-3 18,4-4-18,12-8 40,4-11 0,6-4 11,23-3 0,-8-6 3197,13-5-3158,0-14-5,-29 10 0,-1-3 38,5-3 1,-2-2 34,11-15 0,-12 4 10,-16 12-5,-4 1 11,-3 3 1,-3 2 77,-3-1-117,0 6-11,-3-1 22,-2 6-72,-1 3 211,-1 1-229,1 2 12,-2 4-17,-1 2 0,-2 5 0,-7 10-17,-4 8-11,0 2-11,2 2-6,7-7-28,2-1-173,2 12 78,4-10-50,1 7-393,12-3-336,11-4 404,4-1-996,9-8 1063,-5-11 83,0-4 141,3-1 90,-3-5 95,1-4 50,-2-4 90,8-11 190,0-6 225,4-9 178,-7-3 51,-7 0-398,-10 10 1007,-4 4-754,-4 6-90,-1 5-286,-2 0-45,-1 7-50,-2 6-56,0 1-40,-3 5 6,0 2 29,-3 6-18,-4 9-11,-1 7-5,-1 1-6,0 2 5,3-9-16,0 0 0,2-1 0,0-1 0,1 5-1,3-5 24,1 0 21,3-10 6,1-7 6,2-5 17,2-5-23,3-3 11,2-5 68,9-10 44,6-5-66,1 0-12,0 1 0,-9 11-12,0 0 1,0 2-6,-2 1 34,4-1-50,-3 4-40,0 3 0,-5 4 28,-2 7-44,-2 2-1,1 5 6,-3 2-17,-2 4 12,0 3-23,-1 2-191,-2 11-447,0 4-51,0-2-471,2-1-1198,1-12-7068,0-2 9454,1-5 0,-3-5 0,0-5 0</inkml:trace>
  <inkml:trace contextRef="#ctx0" brushRef="#br0" timeOffset="283491">26856 14397 13987,'9'-32'520,"0"1"1,3-21-302,-19 50-57,-3 0 761,-1 1-794,-5 0 1213,-14 4-1236,3 1 1931,-12 4-1874,-6 10-68,9-2-17,-11 8 2626,2 8-2665,13-6 1467,-9 10-1462,12 2-32,12-9-1,-1 8 0,15-1-5,7-10-6,5 7 22,16-6-28,-3-7 1,12 2-68,9-9 56,-7-5 364,13-3-408,-15-3-57,1-6-151,-1-2-251,-1-6-2533,11-12-6778,-2-3 8950,-5 2 1,-14 8-1,-18 13 1</inkml:trace>
  <inkml:trace contextRef="#ctx0" brushRef="#br0" timeOffset="284080">27300 14100 21752,'13'-47'963,"1"0"1,-1 4 0,-3 7-539,-6 13 225,0-6-398,-1 8-28,-1-3 107,-1 8-202,-1 6-57,1 1-32,-1 6-29,0 3-11,0 7 22,-1 12-5,-1 6-638,0 11 649,-4-1 22,0 3-39,-2 6 1,-3 3 4,-2 3-4,-3 3-1256,-1 1 1249,-1 1-11,4-16 1,1 0-2747,-7 18 2752,7-21 0,1 0 6,-6 23-283,5-18 282,0 7-5,8-23 279,2-6-251,2-5 878,0-4-788,2-6 3199,2-2-3048,10-13-84,15-10-46,17-17-1494,-16 14 1,0 0 1387,-4 3 1,-1 1 5,23-18-46,-16 14 46,-1 1-6,-3 5 7,-1 1-18,5 3-11,-10 4-11,5 4 11,-11 4 1,-2 5-24,0 2 3322,-1 6-3433,5 13-303,-1 11-44,0 2-1307,-3 3 410,-5-8-2022,0 1-6351,-1-1 9740,-2-5 0,-2-12 0,-2-7 0</inkml:trace>
  <inkml:trace contextRef="#ctx0" brushRef="#br0" timeOffset="285384">15582 15231 9677,'1'-3'5999,"-1"1"284,0 2-6075,1-34-4286,-3 25 4202,1-25 830,-2 34-864,-1 0-12,-2 0 6,-1 0 62,-8 3-28,-5 3-57,-2 2-5,-3 2 0,5-1 3392,-2 1-3397,2 0-385,2 0 379,1 0-22,4-2-7,1 0-4,5 0 21,1 3 12,3 5-6,1 0 12,5 3-1,1-4 362,4 2-356,9 8-28,-3-4-6,7 6-11,6 0-5,-4-5 11,6 4-1,-8-8-16,-2 0 6,-2-2-6,-3-2 22,-4-2 23,-4-1 11,-3 0 17,-4 0-6,-4-1 12,-3 0-12,-8 1-656,-2-2 628,-6 1-411,-2-2 389,-3 0-17,-1-3-17,1 0 0,1-3-17,4-1-16,3-1 5,4-2-50,2-2-213,2-8 22,5 3-156,2-7 265,4 4-1196,4-2-1186,4 2-7272,2-1 9412,2 2 0,-5 6 0,-1 1 0</inkml:trace>
  <inkml:trace contextRef="#ctx0" brushRef="#br0" timeOffset="285741">15864 15414 24665,'-14'23'364,"6"-3"-246,16-14-6,4-1-28,1-1 11,3-2-39,2-1-5,1-1 5,1-3 0,1-2 11,-1-4-5,0 0 117,4-9-45,-9 3 23,3-7 11,-11 5 112,-1-10-140,-4 6 6,0-7 5,-3 10-28,-1 2-5,-2 3-23,-2 4 6,-2 1-45,-1 3-23,-3 3-16,-1 1-6,-2 2 12,-2 4-7,-2 4-1539,0 4 1523,0 2-118,0 3 124,1 2-6,2 1-23,3 1 23,2 1-5,4 1-2847,2 0 2807,3 1-206,4 1 61,5 0-202,5 0-325,7-2-572,7-1-1253,5-4 2542,12-1 0,-21-9 0,2-1 0</inkml:trace>
  <inkml:trace contextRef="#ctx0" brushRef="#br0" timeOffset="288017">17649 15421 9542,'-4'-1'5338,"0"1"2353,4 0-7176,-3-46-67,3 28-45,-3-35-39,3 40-62,0 0 230,-3-1-341,0 5-45,-4-1-40,0 6-44,-2 1-23,-2 2-16,-3 2-29,-4 6 6,-4 6 11,-6 6-3397,-5 7 3380,-5 6 12,-4 6-286,0 4 285,0 5-598,3-1 570,6 1-5,6-4-45,5 10 6,12-17 0,6 7-79,24-14 73,3-11-34,17 0-268,21-12 666,-24-5 1,1-2-494,1-1 1,-1-1-37,1-1 0,-2-2-255,13-7 17,0-3 22,-2-2 107,-1-3 61,-3-1 101,-2-2 123,-15 4 1,-1 0-2082,12-14 2171,-14 11 0,-3-1 62,5-13 455,-3-2-377,-11 10 0,-1-3 98,0-2 0,-2-1-997,0 1 0,0-1 916,-2 2 0,0 0 582,5-25 64,1 6-529,-1 4 1878,-2 15-1923,-6 18-50,-1 7-66,-1 2-85,-2 4 52,0 2-69,-4 17 0,-1-2-17,-4 18 6,1-4 6,-3 4-17,0 4 11,-2 3-6,-1 3 1,0 1-12,-1 2 924,0 1-924,4-15 1,-1 3-15,2-2 0,0 0-176,1-1 0,0-1 156,-2 19 23,8-25-5,2-5-12,5-1 34,1-9 5,4-2 3200,9-11-3194,-1-5-306,8-5 323,-3-6 5,1-1 6,1-4 507,0-2-490,0-1-6,0 0-5,-1-1-6,-1 2 17,9-8-34,-10 10-3188,10-7 3149,-14 18 429,4-1-423,-6 12-12,-1 4 12,-4 5 11,1 15-17,0 20-1284,-1-4 1273,-2 12 5,-3-22 2740,-1-1-2779,3-1 0,1-2-27,4-2-96,14 6-313,-3-10 374,13 3-16,-7-11 0,4-3 11,0-4 22,2-1 46,-1-4 21,0-3-2611,-2-4 2651,-1-3 1272,5-13-1233,-11 6 106,10-20-1016,-19 13 966,1-10 6,-9 10 371,-2-10-265,-3 2 2931,-6-4-2948,-6 11-101,-8 7-55,-7 10-46,2 6 1477,-2 5-1470,5 5-12,-1 3-12,-8 13 12,0 6 0,0 3-649,6 2 638,11-9-6,2-1-17,3 6 1,3-9-18,2 3-33,8-7 51,1-6 5,9 1-3183,-1-8 3178,5-2 16,1-5 205,2-1-188,1-5 6,-2-4-12,-1 0-2166,-1-4 2223,3-10 27,-3-3 34,0-9-50,-10 9-23,-4 6 79,-5 6-57,-2 7 2173,1 0-2212,-1 8 207,0 3-229,-3 5-5,0 2 16,-4 7 0,1 0-5,-1 3-12,-1 2 6,1 3-11,-2 9-23,2 2-5,1-2-23,3-3-33,3-10-246,5 4 61,2-6-84,8 4 3330,0-9-3874,17-2 483,-5-4 83,11-2-3291,-9-5 3482,0-2-1400,-1-5 1534,0-2 34,-3-3 39,-2 0 39,-2-1 56,-2-1 34,-2 0 44,-3-1 18,-1 0 27,-1 0 2658,-3-1-2663,0 2-6,-1 2 2220,-2 2-2259,-1 3-12,-1 2-49,-2 2-23,-1 2 28,0 2-118,-1 1-50,-2 8 6,0 0-1,-3 10-5,1-1 6,-2 4 0,-1 3-1,-3 13-3391,1-8 3391,-2 7 7,4-11-110,0-3 98,2 0-6,1-4-5,2-2 0,1-3 16,1-4 3345,0-3-3334,1-3 170,3-1-141,6-7-1,8-7-38,1-3 28,3-5 5,-5 5 6,1-2-1,-1 2 7,1-2 27,5-3-44,-6 5-17,4-2-12,-3 4 6,-2 5-11,-1 1-5,-2 6-1,-6 4 12,1 3-1,-1 4-5,1 2-11,0 3 11,-1 2-11,4 11-34,-2 3-112,3 9-27,-3-9-124,0-4-168,-2-8-219,3-3-201,3-1-331,2-2-2503,15-1 985,-5-6-190,11 0 342,-8-7 801,1-4 1057,1-3 949,-2-4 660,2-3 526,-4-1 381,-2-2 112,-3-1 1663,6-13-2121,-7 6-1060,3-12 651,-7 7-198,-2-4-133,1-4-96,-3-2-123,1-2-84,-2-1-78,0-1 6,-1 0-12,0 2-6,-2 3-16,-2 4-51,0 6-17,-2 5-39,-2 5-11,-1 5-28,-1 4 28,0 4-123,0 3-28,0 3 828,-2 6-845,-1 3-11,-3 7 0,0 5 0,-2 5-23,-3 7 45,0 5-443,-3 5 440,4-7 1,-1 2-2898,-7 22 2883,6-19 0,0 1 1,-4 17-925,0 1 896,2-2-50,8-18 0,0 0-56,-1 20 19,4-22 1,1-1-249,7 11-208,4-3-297,7-5-302,4-4-459,2-6-556,2-6-990,0-6 3181,-1-4 0,-11-7 0,-1-2 0</inkml:trace>
  <inkml:trace contextRef="#ctx0" brushRef="#br0" timeOffset="288889">20128 15822 15172,'-41'-42'978,"-1"0"1,4 4-1,5 7-356,13 17 1683,1 1-1891,2 1-50,3 1 639,2 2-785,4 1 285,3 1-430,3 0 1168,3 1-1269,5 0-11,6 0-17,6 0-17,7 2-11,4 0-219,24-1 102,-9 2-65,-5 1 0,3-1-1004,-7 0 0,0 0 1060,0 0 0,0-1-17,-1 0 0,-3 0-165,10-3 50,-2-2-28,-5 0 230,-3-2 68,-5-1 77,-3-2 29,-4 1 39,-5-1 33,-2 1 1853,-5 1-1467,-3-4-167,-2 5 240,-1-3-94,-3 6 38,0 0 35,-2 0-74,1 2-50,-1 0-45,2 2-38,1 0-40,0 1-40,1 2 639,-1-1-873,-1 7-7,0 0 12,-2 5-16,0 3 21,-1 3-27,-1 3 5,-2 4-3403,-1 4 3381,0 2-1912,0 4 1929,1 1-456,0 0 439,0-1-249,2-1 260,1-3 6,1-3 0,2-2-6,1-4 0,0-3 2085,1 0-2079,0-7 5,0-3 2532,3-5-2503,1-5 21,7-8-38,-1-2 21,3-6-4,-2 2 927,4-8-945,-4 5 17,5-7 12,-7 9-7,0 0-4,-1 3-18,1 1 602,2-2-619,-2 5-10,2 0-6,-4 5 5,1 3 12,1 1-18,0 2 12,1 0-5,2 3 5,-1 1 5,7 10 7,-4-2-24,4 8 7,-7-4 5,-1 1-11,0 1-17,-1 0 0,1-2-3404,0 0 3382,1-1 0,2-1-29,2-2-10,1-1-29,2-2 17,0-2-5,1-3 33,-1-1 23,1-3 27,0-3 23,-1-1 6,0-5 11,0-1-6,-1-3 6,0-1 16,-2-2 6,-1-1 6,-1 0 6,-2-1 16,-1 2 17,-2 1 17,-2 2-1,-2 3 1,-2 1-22,-1 3-7,0 2-10,-1 2 3352,0 1-3402,-2 6-12,0 2-6,-3 5 0,2 1 1,-1 2-1,0 9-11,1-5 1,1 6 4,2-9 7,0-1-6,3 0-6,1-2 0,3-1-22,2-1-79,8-1 23,-2-5-11,6-1-12,-3-4-28,1-4-16,2-1-51,0-4-308,7-9 6,1-5 139,4-9 259,-10 6 38,-7 2-139,-7 3 89,-4 6-22,-1-2 28,-3 6-45,-3 2-163,-1 1-301,-2 1-4152,-3 1 4784,1 1 0,1 2 0,3 2 0</inkml:trace>
  <inkml:trace contextRef="#ctx0" brushRef="#br0" timeOffset="289184">21211 15252 26810,'-6'-37'-212,"2"7"-1469,10 30-4065,-1 3-3955,0 1 9701,-2 1 0,-2-2 0,0-1 0</inkml:trace>
  <inkml:trace contextRef="#ctx0" brushRef="#br0" timeOffset="291000">22791 15594 17921,'1'-8'4150,"0"2"-3258,-1 6 1785,0 0-2582,-42-50 62,7 55-126,4-24 0,0 4-304,-13 50 304,18-13 0,1 2-854,-14 13 820,12-11 0,1 0-3,-7 12-27,2 1-3015,6-1 2970,4-1-202,6 12-1196,11-3 1050,8-2-468,15-12 312,9-17-40,9-5 17,7-4 33,6-4 130,3-7 162,3-5 207,-16-4 0,1-4 126,0-3 1,1-4 66,9-7 1,-2-4 133,-3-2 1,-4-4 106,-4-3 1,-4-1-158,-7 7 1,-4 1 22,-3-1 0,-3 1 232,5-18-28,-3 1-39,-1 4-50,-4 6-34,-2 4-39,-2 5-34,-3 5 262,-2 5-296,-2 6 2479,-2 4-2518,0 5 1326,-1 3-1382,1 4 954,-1 2-1049,-1 8 314,0 3-308,-1 9-6,-2 4 0,-5 23-11,0-6-224,-6 19 240,4-23 1,0 0-3323,-8 21 3303,6-19 0,-1 1 8,1-1 1,0-2-468,-6 17 459,8-20 0,2-1-2072,1 5 2058,4-6 23,3-5 100,3-6-89,1-5 0,3-5 2135,7-4-2096,7-13-39,3-1 5,3-12 46,8-8-24,-8 6-376,10-9 377,-11 11-6,0 0-11,0 1 0,-3 3-11,-2 1-66,-3 4 60,-1 1-11,-4 4 0,-1 3 832,-3 2-843,-1 1 3377,0 4-3360,-1 3 87,0 4-87,-1 4-12,0 2-5,-1 4-1021,0 3 1032,-2 1-153,2 1 136,0 0 11,1-1-5,3-1-11,0-1-57,11 5-145,8-4 62,3-2-408,5-7 402,-6-10 11,2-2-39,15-9 145,-10-1 29,9-8 39,-5-11 11,-11 5 5,5-9 63,-7-4-29,-9 8 84,6-18-61,-13 19-18,0-5 994,-8 13-959,-1 3 5,-1 2-23,-2 3 62,-4 0-95,0 4 158,-6 2-198,2 3-4,-3 2-1,-1 3 11,-4 4 444,-2 4-455,0 3-5,-3 2 5,1 3 6,0 0 16,-7 13-33,3 3 0,-2 10 11,12-13-22,7-5 6,7-12-18,4-2 12,2-2-11,5-3 5,10-2 17,-2-3 5,8-3 7,-6-5-12,1-3 11,-1-3 11,-1-2 29,6-8-40,-9 5 22,4-6 23,-10 8-5,-2-1 38,-1 1-27,-2 2 11,-2 2 0,-1 2-6,0 2-11,-2 2-28,0 3-34,0 4-11,0 1 12,-1 7 5,-1 0 11,1 4-17,-1 1 12,2 2-12,0 0 6,0 2 28,2-1-39,2-1 11,2 0-11,3-2-6,1-1 12,3-3-29,12 0 6,-2-4 22,10-3 6,-4-4-16,2-4-1,2-3 11,14-13 12,-12 1-481,10-10 469,-17 3 6,-1-2 0,-1-4 51,-2-3-747,-1-2 702,0-5 16,-1-2-5,-1-4 11,-2-3 0,-1-3 0,-2 0-17,-2 1 23,-2 5 11,-3 5 0,-2 7-12,-2 6 6,-1 6 6,-3 7 39,0 3-78,-1 7 468,0 1-485,-4 20 6,0-1-46,-5 17 792,1-2-741,-6 24-28,2-6-1639,4-16 0,0 1 1667,-2 18-25,2-15 0,1 1-304,-3 21 130,3-10 0,2 1-695,1 8 633,4-20 1,2-1-496,6 12-465,8-3-1210,5-5 2431,9 0 0,-14-21 0,0-2 0</inkml:trace>
  <inkml:trace contextRef="#ctx0" brushRef="#br0" timeOffset="291148">24429 15872 24033,'47'-25'-1012,"1"-1"0,0 0 0,5-9 0,-9 10 0,-13 20 0</inkml:trace>
  <inkml:trace contextRef="#ctx0" brushRef="#br0" timeOffset="293440">25189 15841 16006,'0'-6'4565,"1"2"-2033,-1 4-1782,-11-69-442,5 46-174,-1-17 1,-2 4 89,1 25-34,-1 2-44,0 3-45,-2 1-17,-1 3-17,-2 3-11,-3 3-23,-3 4 7,-3 5 5,-15 15-11,8-4-34,-10 10 5,6 6-374,10-8 375,-2 11-18,14-15-38,5 7 33,3-11 0,13 9 17,1-19 5,10 0 35,16-9 50,12-13-353,3-2 375,-14-4 0,-2-3 34,7-8-62,-15 8 0,-1-2 106,6-9 0,-3 0 18,-4 0-24,-4 1-4,-5 3-46,-4 1-371,-4 2 355,-3 3-29,-1 2-16,-3 3-6,0 3-11,-1 3-22,0 2 16,0 3 616,-1 1-666,-3 6 399,0 0-388,-4 7-11,1 1 0,-2 3-22,0 3 28,-1 1-6,2 1 0,0 0 0,3 1-6,1-2 6,3 0 0,1-2-11,4-2 5,3-1-5,5-3 0,4 0 33,3-4-27,5-3 5,3-2-3398,4-4 3392,1-4-330,1-3 336,-2-5 12,0-2-35,-2-2 34,-2-2 6,-2 0-11,-4 0 16,-1 0-121,-5 2 138,-2 0 73,-1-3-61,-4 6 3162,-2 0-3169,-3 8 516,-3 1-537,1 3 149,-1 1-184,-1 6-4,-4 7 21,-1 4 12,-7 18-23,4-9-27,-4 10-29,5-9-39,0 2-33,1-1-129,2 0-157,3-2-1390,6 9-183,6-8-3312,7 5 5305,9-10 0,-12-11 0,1-1 0</inkml:trace>
  <inkml:trace contextRef="#ctx0" brushRef="#br0" timeOffset="293575">25975 15566 24575,'0'0'0</inkml:trace>
  <inkml:trace contextRef="#ctx0" brushRef="#br0" timeOffset="367499">10972 16608 24419,'-56'-17'334,"-1"1"0,2 3 1,0 9-235,10 17 1,2 7-1232,7-5 0,1 1 1159,0 2 0,1 1-3,1 3 0,2 1-2885,-14 14 2854,18-13 0,1 2-14,6 2 1,4 0-1043,-6 17 995,2 13-1002,21-2 867,10-16 7,13 8-129,8-19-102,11-6-106,10-4-162,8-4-446,-10-7 0,3-2 126,-13-2 0,1-1-490,15 0 1,0-1 1503,-10-2 0,-5 0 0,5-1 0,-3 0 0</inkml:trace>
  <inkml:trace contextRef="#ctx0" brushRef="#br0" timeOffset="368525">11860 16790 19802,'-38'-9'241,"1"0"0,-18-12-281,64 12-38,8-4-40,8 4-2092,13 0 1,4 1 1991,17-1 111,-7 2 1,0 0 335,-17 5 0,-3 2-308,3-2 1,-1 2 16,-1-1 1,0 2-35,28 1 12,-9 0 28,-10 4 28,-9 0 28,-13 2 1036,-9 0-1014,-8 2 18,-26 9-24,0-3 52,-24 8 5,12-10 0,-2 0 993,8-3 0,-2 1-977,-10 3 1,-1-1 100,-16 7 12,3-2 5,5-1 6,7 0 431,1 1-582,16-5-40,4 0 46,17-5 496,7-3-503,3-1 936,8-2-946,3-2-23,6 0-6,5-1-16,5-1-12,6-2 9,-7-2 0,2-1 16,3-2 1,-1-1-103,1 0 0,-1 0 114,-3-1 0,-2-1 238,13-14-113,-17 4 57,-1-8-28,-19 7-23,-3-2 90,-13-13-95,2 9-248,-10-8 321,4 13 33,0 2-5,1 3-11,1 2-18,1 2 1,2 2-12,2 1 934,0 2-867,2 0-141,2 4-82,1 0-6,2 3-230,0 1 464,3 9-290,1 2 0,5 9 6,1 1-23,8 18-28,-2 11 0,-2 3-1328,-5 2 1244,-7-14-90,-5 2-100,-2-1-202,-4 1-353,-2-1-851,-1-2-7164,0-2 8889,1 0 0,5-17 0,0-3 0</inkml:trace>
  <inkml:trace contextRef="#ctx0" brushRef="#br0" timeOffset="369182">14081 16799 17645,'-9'-45'650,"-1"-1"0,2 4 0,-1 9 533,-3 20-852,-2 3 687,0 2-816,0 4 16,-16 24 1,0 10-2286,5-2 2070,-6 7 0,3 5-31,18-8 0,5 0-6,-6 22 12,5-16 0,0 1-23,0 21 14,3-29 0,0 1-34,1 2 1,0 0 44,0 1 1,1 0-104,0 2 0,1 0-34,-1 0 0,0 0-25,0 0 0,1 0-28,-1 0 0,0-1 5,-1-1 1,-1 0 19,-1-2 0,0 0-78,-7 26 134,-3-7 129,-2-11 112,-2-11 67,1-12 330,-1-9-346,0-6-23,0-9-33,0-7-18,2-8-2252,0-7 2270,2-6-6,2-4 1521,2-5-1547,6 10 1,0-2-31,0-17-34,3 17 1,2 0-18,6-13 89,5 0-99,5 1-1,4 1-67,-3 17 0,2 0-73,11-11 34,-10 15 0,1 2-174,10-3-79,3 2-78,2 3-61,1 2-123,2 3-197,-1 2-274,-1 2-392,0 3-409,-2 2-504,-1 1-1031,0 2 3445,3 0 0,-18 2 0,-2 1 0</inkml:trace>
  <inkml:trace contextRef="#ctx0" brushRef="#br0" timeOffset="370683">14531 16897 16389,'-8'-39'417,"0"0"1,-4-22 2147,9 58-2598,2 3 1284,1-1-1251,2 6 876,1 2-881,7 13 3358,6 7-3376,1 0 1,1 3-12,-7-7-5,1 0-51,3 12 34,-4-9 17,0 8 34,-6-6 55,-7-4-28,-3-2 40,-5-7 0,-2-9-6,-2-3 5,0-2 34,1-2 18,2-2 10,2-4 62,2-10-129,2 1-6,3-7-10,4 3-1,2-1-11,4 0-11,4 0-17,2 0 22,2 2-5,2 2 16,2 1-3419,0 3 3380,2 2-2273,1 2 2245,0 2-61,13 2 0,-9 3-40,9 0-1521,-11 4 1448,-2 2 1198,10 7-1690,-1 3 325,0 2-28,-4 0-790,-1 0 358,-6-4-128,6 2 22,-7-6 167,0-3 282,1 0 284,0-3 2880,6-1-1406,-4-2 565,-1-2-900,-10 0 3290,-8-1-3499,-3 1-145,-1 2-135,0-1-83,0 0 134,-2 1-331,1 0-167,-1 1-23,1 2 17,0 1 27,5 5 18,4 0-40,7 4 29,5-3 5,6-3-17,2-4 28,2-7-5,-5-1-1,-5-4 63,-3-6-35,-6 3 1,3-5 111,-8-2-77,-2 4 10,-2-5 51,-6 0-34,-6-2 23,-7-3-79,1 8-28,-1 5 11,-2 7-50,3 4 12,-5 2-1,-5 11-22,6 1-40,-8 10-22,1 10 57,-2 8-273,3 2 222,4 2-17,11-13-51,4 1-133,6 11-63,18-1-139,18 4-81,-6-25 0,4-5 215,6-3 0,1-3 221,-6-3 1,-1-2 32,0-2 1,-2-2-70,25-9-3052,-16 0 3209,8-8 40,-10-4 5,-5-5 16,-3 0-5,-9 0-1,-9 5 29,-1 0 123,2-10 78,-3 1 50,1-8-156,-6 11-5,-2 3 179,-3 5-186,-1 6 279,-1-1-289,-1 7-57,-1 1-28,-1 2-44,-1 0 3299,-3 3-3389,-4 3 223,0 2-173,-4 6 6,5 1-5,-1 2-6,-1 4 16,-2 1 6,-9 16-44,-1 5 10,-7 14 40,3-1-548,10-15 520,5-6 17,8-10-1,2-3-5,3 0 23,8-6 16,7-5-17,2-4 12,3-2 16,3-4-5,-4-1 17,3-4 156,-2-5-117,-7 1 508,4-5-418,-5-4-79,-3 4 5,1-4-16,-4 7 5,0 2 68,-1 0-68,-1 3-44,-1 2-56,0 3 22,-1 3-12,4-2-32,1-2 44,5-3 5,0-1-16,1-1-6,0 0 28,0-1-5,-3 2-12,0-2 18,0-1-29,-3 2 22,3-3 1,-4 3 11,0 2-6,0 0 0,-2 0 62,2-1-11,-3 1-96,1 2 41,-1 2-64,-1 2 34,-1 7-27,-1 0 11,-3 6-6,-2 10 11,-5 10 12,-2 2-17,-4 6-576,3-7 604,-3 4-43,4-8 1,-1 2 11,-2 2 0,1 1-359,-1 0 1,1-1 358,1-2 0,1-2 3,0 8-6,2-3 0,6-4 17,2-4-28,3-4 12,0-3-24,6 1 57,0-7 517,5 1-551,-1-8 140,3-1-134,3-3 11,1-1-17,4-2-33,1-3-23,3-2-44,0-3-29,3-1-112,1-1-705,15-7 50,-10 3-2148,12-7-1280,-12 5 4341,4-7 0,-17 12 0,-1-1 0</inkml:trace>
  <inkml:trace contextRef="#ctx0" brushRef="#br0" timeOffset="370950">16703 17069 26088,'32'-22'-161,"0"0"1,-3 2-1,-1 5-304,-1 13-325,3 2-475,1 0-1222,1 1 2487,5 2 0,-18-1 0,-1 1 0</inkml:trace>
  <inkml:trace contextRef="#ctx0" brushRef="#br0" timeOffset="371205">16795 17305 27202,'-6'2'17,"6"1"-50,23-4-18,4 1-16,4 0-4285,2 0 4234,1 0-313,-2 1 291,1 0-544,-3 1 488,-1 1-44,-2-1-80,-5 0 1508,-2 0-1737,-5-1 1115,-3 0-1978,-4-3-1101,-4-1 2513,-1-5 0,-3 4 0,0 0 0</inkml:trace>
  <inkml:trace contextRef="#ctx0" brushRef="#br0" timeOffset="371698">17284 16964 13575,'-5'-7'6805,"1"2"-5466,4 5 1041,0 0-2542,-55-64 593,36 44-159,-13-17 1,3 4 75,18 25-29,2 0-28,0 2-50,2 1-45,0 1-28,0 0 474,2 2-507,-1 0-40,2 2-28,0-1-22,2 1-23,0 0 29,1 0-51,1 4 22,1 0 6,3 5-5,2 2 16,3 3-28,12 14 6,-3-5-12,10 12-10,3 8-991,-9-7 934,7 14 40,-14-13-6,-4 1-6,-4 2 0,-5-1-78,-7 2-123,-6-2-179,-8-1-247,-7-2-3499,-6-4 2211,-5-1 1435,-8-1 0,20-14 1,1-1-1</inkml:trace>
  <inkml:trace contextRef="#ctx0" brushRef="#br0" timeOffset="374133">15448 11454 10895,'39'-19'116,"0"0"0,1 1 0,15-9 1,-3 7 1822,9 12-1911,-30 3 0,1 1-12,1 0 1,-1 0 3,1 0 0,0 0-690,-1 0 0,0 0 692,29-5-5,-3 2 738,-5-1-738,-6 3-1,-7 0 24,-9 1 83,-9 2 1420,-9 1-1229,-8 1 108,-22 1-344,-4 2 17,-11 1 1,-4 1 1983,-19 4-2026,14-2 0,-2 0-3,8-2 1,0 1-4,-3-1 1,0 1 5,-3-1 0,0 1 23,-1 0 0,0 0 38,1-1 1,-2 1 246,-13 1 1,0-1-158,17-1 0,1 0-25,-9 0 1,3 1 89,1-1-95,11 0 271,11-3-394,9 1 80,7-2-30,5 0 61,5 0 45,7-1-5,8-2-40,7 0-1689,7-4 1611,7 0-28,6-4-254,4 1 249,5-2-18,3 0-1627,2 0 1611,0 0-17,0 0-28,-2 0-78,0 1-152,-2 2-341,-1 1-981,-2 3 1580,3 1 0,-27 2 0,-2 0 0</inkml:trace>
  <inkml:trace contextRef="#ctx0" brushRef="#br0" timeOffset="374941">22981 11150 18532,'-11'0'863,"3"0"-477,8 0 12,-67-3-40,42 1-47,-17 0 0,4-1-48,24 2-11,3-1-45,9 1-22,7 0 12,4-1-13,10-1-27,8 0-34,9-2-3425,10 1 3352,7 0-30,-10 1 0,3 1-345,4-1 1,2 1 329,-10 0 1,3 0 0,-3 1-577,8-1 1,-2 1 570,-5 0 0,-3 0-6,7 0-144,-7 0 122,-7 0-11,-8 1 2370,-8-1-2522,-21 1 776,-29 0-636,-12 0 40,-4 2 0,-2-1 369,14 0 0,0 0-339,-16 1 1,0 1 8,12-2 0,2 1 8,-3 0 1,1 0-4,2 0 1,-1 0 50,-12 1 0,0 0-1448,17-1 0,0 1 1389,-8 0 0,3 1 3,-1 2-283,9 1 255,10-1-5,7 1 16,9-1 772,6 0-699,24 0-33,30-2-57,-7-2 1,4-1-15,-2-2 0,1 0-11,6-1 1,2-1-88,-14 0 0,1-1 1,1 1-1320,4-1 1,1 0 0,0-1 1436,5 1 0,2-1 0,-7 1 0,-7 0 0,-7 1 0,-10 1 0</inkml:trace>
  <inkml:trace contextRef="#ctx0" brushRef="#br0" timeOffset="376172">15440 13168 11918,'-43'1'728,"0"-1"0,4 1 0,7-1 97,15 0-399,3 0 1560,1 0-1779,7-2 578,10-2-808,9-1-10,13-1-79,27-2 50,-6 1 714,-12 3 0,2 0-691,21-2 628,5 1-614,-17 3 0,1 0 11,-2 0 0,1 2 2,-2-2 1,-1 2-9,-7 0 1,-4 1-3040,2 1 2947,-8 1-44,-9 2 144,-18 3-4,-25 4 4,-10 0-952,-20 0 998,4-3 16,-7 0-56,12-3 1,-2 1 50,12-2 0,-1 0 8,-12 1 0,-2-1 81,2 1 1,2 0-62,12-3 0,0 1 5,-9 0 1,1 1 72,9-1 0,2-1 18,-12 2 15,-3 0 1,26-3-45,9 0 17,5-1-90,8 0 1134,6-1-1101,9-2-21,7-1 660,9-3-683,7-3 2512,8 0-2552,6-3-19,-10 4 1,2-1 10,-10 2 1,1 1-9,11-3 0,0 0 5,-13 3 1,-1 0-6,0 0 0,1 1-31,11-2 0,-1 0-20,-11 3 1,-1 0-34,9-2 0,-3 2-196,7 0-212,-6 2-2718,-1 1 3210,-13 4 0,-6-2 0,-13 2 0</inkml:trace>
  <inkml:trace contextRef="#ctx0" brushRef="#br0" timeOffset="378859">15241 14777 11693,'-5'0'4621,"0"0"-168,5 0-4381,-43-1-66,34 0-17,-32-1 0,48-1 16,4 0-5,4-2 6,21-2-34,15-1-6,4 0-568,7 1 552,-16 4 5,1 1 17,16 2-17,-6 1-127,2 3 205,-24 3 130,-25 4-102,-18-2-27,-14 2-3188,-7-2 3193,-7 0-5,-8 2 294,-5-1-272,-6 1-663,-4-1 688,14-3 0,-3 0 78,-1 0 1,0 0-57,-1 0 1,2-1 11,5-1 0,3 0 127,-6 0-18,8-2 28,10-1-23,8 0 3143,8-2-3182,12-3-67,20-8-61,8 0-12,18-7-364,-9 7 0,1 1 328,-7 1 0,2 1-3,11-3 1,3 0-12,2 1 0,1 1-48,1-1 1,1 1-189,9-2 1,0 0-76,-16 3 1,-3 0-293,-6 2 1,-2 1 602,25-3 0,-32 5 0,8 0 0</inkml:trace>
  <inkml:trace contextRef="#ctx0" brushRef="#br0" timeOffset="379607">23203 14579 11301,'-12'1'4212,"4"0"-3579,-22 3 0,-5 2-405,2 1 155,-9 1 1,-1 0 205,8 1 228,-13 4-80,3 2-597,4-1 91,12-2-136,17-5 23,7-2 257,5 2 260,5-2-1,28 0-477,-7-4-23,21-1 107,7-5-146,-9 1-16,18-3-18,-15 2-749,1 0 733,1-1-6,1 1-23,-18 2 1,1 0-3156,13 0 3139,8 0-2104,-27 2 2115,-7 0 23,-7 1 78,-12 0-106,-8 0-6,-14 0-1179,-8 1 1201,-10 2 1432,-7 1-1448,-7 0 604,11-1 1,0-1-595,8 0 1,1 1 0,-9-1 0,-1 1 22,5 0 0,1 0-63,2 0 1,2 1 65,-4 0 0,2 1-14,-8 2-16,18-3-7,17-1 6,3-1 2811,8 1-2676,15-2-101,5 1-28,15-1-40,23-3-280,-23 0 0,2 0 233,16-1 0,1 0-829,-10 0 0,-1 0 717,0 0 0,-3 1-462,16-2-655,-7 2-1686,-5 0 2985,-3 1 0,-22 0 0,-3 1 0</inkml:trace>
  <inkml:trace contextRef="#ctx0" brushRef="#br0" timeOffset="380498">17243 16044 9940,'-5'0'3697,"1"0"2458,4 0-5847,-39 0-145,31-1-57,-24 0-11,43-2-39,6-2-22,8 0-3415,6-2 3359,8 0 22,7-1 11,5 2-1510,3-2 1532,1 2-888,-1-1 877,-2 1-1458,-5-1 1492,-4 3 22,-7-2 1499,-7 2-1398,-7 2 134,-8-1 1289,-6 2-1294,-5 0 1051,-5 0-1298,-5 1-50,-8 0-5,-7 0-6,-7 2 6,-7 1 1837,-6 2-1826,-6 2 0,-6 0 22,-4 1 0,-3 0 17,29-4 0,0 0 95,-30 4-2826,2-2 2893,4 2-33,6-2-1932,6-1 1870,10 0-169,7-1 91,8-1 639,8-1-662,6-2 2210,5 1-2171,6-1 3262,5-1-3273,7 0 12,5-3-12,5-2 51,6-2-62,5 0 17,3 0 0,2 0 94,2 1-116,0 0-23,-2 0-17,-1 1-16,-6 1-34,-4 1-39,-5 1-79,-4 2-156,-4 0-202,-3 1-409,-3 1-1182,-2 1-6755,-3 1 8931,-3 1 0,-2-2 0,-3-1 0</inkml:trace>
  <inkml:trace contextRef="#ctx0" brushRef="#br0" timeOffset="381190">22594 16227 10517,'-6'0'5315,"1"0"-2851,5 0-1578,-65-4-637,37 4 50,-11-2 1,0 0 291,18 2-54,-1 0-464,10 0-101,2 0 23,9 0 128,1 0 504,7 4-476,-1-1-10,9 3 50,10 0-135,-1-2-23,13 2 12,11-3-34,-9 2 12,13-1 10,3 1-3402,-16 0 3397,10 1 16,-15 0-21,-13-2 22,-2 1 123,-15-2-90,-9 0-22,-6 0-28,-25 2-11,1-1 0,-4-1-9,7 0 0,-1-1-5,-12 1 0,1 0-209,-8-1 264,15 0 1,1-1 31,-16 1 5,-10 0-5,29 0-17,7-1-6,5 2-39,9-2 22,3 1 3400,12-2-3288,3 0 356,9 0-383,3-3-23,6 0-39,7-3-1,6 0-10,-5 0 0,3 1-270,3-2 0,2 1 227,11-2 1,0 0-1629,-11 1 1,-1 1 1602,-3 0 1,-2 1-141,23-2-358,-9 2-1332,-5-1-1772,-20 5-5505,-19 0 9113,-9 2 0,2-1 0,-1 0 0</inkml:trace>
  <inkml:trace contextRef="#ctx0" brushRef="#br0" timeOffset="385391">26650 15071 15748,'-41'1'722,"-1"1"1,-2 1 0,9-1-505,21 0-128,-5 2-57,15-3-10,2-1 16,6 0 0,5 0 6,7 0-3415,6 0 3404,6 0 5,6 0-836,4-1 853,4-2-611,2 1 628,1 0 0,-2 2 12,-3-1-12,-5 1-1,-6 0-10,-7 0 67,-7 0 50,-7 0 2975,-5 1-3126,-15-1 1088,-2 1-1116,-13 0-11,-1 1 11,-4-1 11,-5 1-5,-4-1 16,-1 1 12,-1-1 78,-16 1 1,15-1 10,-9 1 23,21 0-12,6-1 1,4 0-40,6 0-56,4-1-22,6 1-39,2-1 55,5 2 6,5-1 1,4 0-12,5-1 1009,5 0-1020,3 0 16,5 0-21,3 0 4,4-1 7,1 0-257,1-1 273,0 0-3301,-2 0 3301,-2 0 17,-5 0-1140,-4 1 1202,-6 0 100,-7 1-11,-5-2 154,-3 2-198,-4-1 2708,-3-1-2837,-5-1 1740,-5 1-1752,-19-2 17,4 1 6,-14-1 118,-3 1-35,12 1-356,-8-1 385,18 2-17,6 0-34,4 0-33,6 0-28,4 1-57,2 0-10,10 0-23,1-1-33,10 0-51,3-1-112,7 0-151,7-1-3248,7 1 2576,7-2-868,5 0-2591,2 0 4523,-23 1 0,-2 1 0,2-1 0,-1 1 0</inkml:trace>
  <inkml:trace contextRef="#ctx0" brushRef="#br0" timeOffset="390641">25081 11059 14874,'44'-13'500,"-1"-1"1,-3 1 0,-6 2-160,-15 6-38,0 0-46,-3 1-16,-1 0 213,-1 0 162,-5 3-313,-3 0-68,-7 1-78,-5 1-68,-5 1-16,-4 2 6,-5 2-18,-6 0 6,-2 2 90,-24 5 62,-7 1-1040,-2 1 1017,6-3-3050,21-4 3062,5-2-46,7-2-61,6 0-51,7-2-11,4 0 12,3-1 679,3-1-545,8 0 3296,2 0-3402,9-1-12,2-1-17,4-2-11,5-2-5,2 0-6,2-1 6,1 0 16,14-2 0,-1 0-33,-2 0 6,-10 2 33,-14 4 17,-11 1 0,-1 0 39,-13 2-101,-6 0 0,-6 0 23,-21 2-23,5 1-1336,-17 2 1336,9 1 6,-3 2 16,-1-1 6,-1 2 90,-11 3-50,16-3-1,-3 1-2966,23-4 2944,6-1-5,6-1 16,3 0 28,5-1 6,3-1 888,5 0-882,5-1-23,5 0-6,5 0-5,5-1-34,4-1 23,22-3-29,6-4 2599,1 1-2649,-9-1-16,-21 4-23,-4 1-62,-6 1-744,-3 0-589,-10 1 1451,-2 1 0,-8 0 0,0 0 0</inkml:trace>
  <inkml:trace contextRef="#ctx0" brushRef="#br0" timeOffset="410814">18602 17268 17223,'32'-51'704,"1"-1"0,-4 4 0,-5 5-167,-10 4-94,-1-2-73,-2 0-6,-2 1 359,2-11-382,-5 16-22,0-6-22,-5 19-28,-1 3-51,-4 3-61,-3 2-56,-5 3 774,-16 0-836,3 6-5,-14 1-17,7 9 33,-20 13-590,11 1 543,13-4 0,0 2-3,-13 11-6,-1 4-16,2 4 22,1 0-11,7 2-12,3 1 306,7-1-300,6-1-5,6 10 436,6-14-358,13 11-11,13-23-11,6-4 674,9-14-641,-4-10-6,5-6 23,3-7-707,1-4 730,1-4 27,-2 0 23,-2-3 28,-4 3 156,6-9-3293,-14 14 3148,2-5-486,-17 16 486,-4 5-56,-3 2-39,-3 3 423,-1 1-496,-1 9 28,0 2-22,-2 9 22,0 5-17,-1 5-1146,-1 5 1141,1 6-1700,0 4 1705,-1 5-17,0 2-285,0 3 246,0 1-17,-1 1-55,0-2-141,-1-2-386,0 0-901,0-5-4650,-1-4 6167,-1 0 0,3-22 0,1-2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8T13:55:36.1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2815 2607 9925,'-28'-46'926,"0"0"0,-2 5 1,-3 9 458,0 21 0,-2 8-1212,0 2 1,0 3-93,2 3 1,2 3-37,-12 9-17,12 5-952,17-3 935,3 1 909,6 13-909,4-5 2122,6 10-2105,12 4-5,9 3-15,-7-17 0,1-1-68,13 14 55,2-8 10,-10-14-5,-1-2 0,-1-2 0,-4-4 0,-3 0 3126,-6-3-3059,-4 2-5,-9-2 5,-7 3 409,-10-3-403,-6 2 34,-28 4-810,7-2 728,15-5 0,-3 0 14,-1-1 1,0 0 23,1-2 0,1-1-41,0 1 1,1-1 11,-16-2-141,23-6-946,12-7-868,8-4 1290,16-7 1,-2 13 0,1-1-1</inkml:trace>
  <inkml:trace contextRef="#ctx0" brushRef="#br0" timeOffset="728">3119 2305 25929,'26'23'-136,"0"-1"0,-3 6 0,-6 3 20,-12 13 1,-5 2-952,0-7 1,0-1 967,0 0 0,0-1-137,-1 15-73,1-2-108,1-3-297,2-3-1122,3 9 445,0-16 281,-1 4-3384,-3-11 1611,-3-10 262,-3 0 618,-12-9 2063,2-7-6,-7-2 1281,5-7 1748,0-4 1251,-5-14-2308,6 2-217,-4-10-265,11 5-323,0-1-247,2-1-191,2-2-156,-1 1-151,3 0-139,0 2-100,1 1-31,3-6-3558,3 9 3383,5-4-3,5 12-1,4 3-38,18-1 6,-6 5-2271,16 0 2249,-12 3-30,2 0-1535,0 1 1499,-1 0 1491,-2 0-1625,16-5 380,-17 0 53,3-3 12,-24 3 35,-8 3 2173,-4-2-2270,-9-1-99,1 1 3433,-7-2-3512,2 4 12,0 0 9,1 1 2,2-1 103,2 2 106,2 1 10,2 1-60,1 0-157,2 1-53,9 3 109,1 2-66,20 9 28,-5-1-51,9 6 39,-6-1-33,0 1 24,-1 4 11,-1 0-112,-2 4-499,-2 0 483,-3 4-4,-4 1 16,-6 15 82,-4-12-190,-13 18 285,0-25 43,-8 1 71,4-13 114,-5-3 74,6-5 23,-1-2-56,6-5-111,2-5 283,2-4-536,1-6 20,1-3-10,4-5-9,2-4 0,5-2 9,4-1-295,3-2 527,3 1 23,1 1-50,1 1-26,0 3-29,-1 3-22,8-4-21,-6 10-6,7-3-56,5 7-55,-7 6-88,12 1-1252,-8 4 1030,2 2-163,2 2-299,0 1-428,2 3-976,0 0-4395,1 2 6572,5 0 1,-21-4-1,-1 1 1</inkml:trace>
  <inkml:trace contextRef="#ctx0" brushRef="#br0" timeOffset="942">4703 2564 23567,'25'-28'-279,"-1"0"1,1 2 0,0 7-226,21 15-2243,2 2 1882,3 1-507,-1 0-791,-1 1-1605,-3 2 3752,2 2 0,-23-2 1,-2 1-1</inkml:trace>
  <inkml:trace contextRef="#ctx0" brushRef="#br0" timeOffset="1094">4998 2754 14956,'-41'15'709,"0"0"0,3-2 1,11-3 2208,24-8-2436,1-1 1072,7-1-1447,3-1-29,9-1-56,7-2-55,11-3-37,1 2 0,3 0-314,-7 1 0,1 1-504,14-2 1,1 2 887,-4 1 0,-7 0 0,-10 0 0,-7 2 0</inkml:trace>
  <inkml:trace contextRef="#ctx0" brushRef="#br0" timeOffset="2094">7345 2809 15917,'-9'-46'841,"-1"1"1,1 0-1,-4-17 1,1 10-187,0 19-117,-2 4-129,-1 4-134,-2 4 761,-2 3-835,-13 2-100,-8 7-6,-12 9-11,-1 15-11,5 17-235,13 1 196,7 5-23,10-6 274,3 3-296,-1 18 22,7 4-742,7-23 1,1-1 758,7 15 17,8-13-6,3-17 29,2-3-2397,2-6 2407,2-3 124,11-6-85,-7-5 1356,9-5-1244,1-16 12,3-11-468,-2-4 351,-6-4 11,-13 9-6,-2-1 3012,2-15-2917,-5 1-3229,0 2 3112,-7 11-1,-3 17-11,-2 6 0,-1 3 322,0 5-373,-1 1 190,0 4-239,-1 9 5,-1 1 5,-1 10-22,-2 2-2257,-3 30 2258,3 0-1535,-1 12 1467,7-26 0,2-2-355,3 8 75,7 15-208,2-20-285,5-1-375,4-2-650,4-4-1691,4-4 3573,6-2 0,-18-12 0,0-2 0</inkml:trace>
  <inkml:trace contextRef="#ctx0" brushRef="#br0" timeOffset="2567">7907 2540 21325,'-2'-53'927,"0"1"1,1 4 0,-2 9-267,-2 22-310,0 7-318,2 2-38,2 6 14,1 4-26,0 3 38,0 5-21,0 6 17,0 2 36,0 6-42,1 18-17,0 9 11,0-17 1,0 1-1067,-1 1 1,0-1 1060,1 20-6,-1-7 12,0-20-1,0-3 6,0-2 71,0-8 27,0-3 334,0-8 2098,0-2-2010,0-2-247,1-5 9,-1-2-21,0-5-66,0-2-36,0-2-108,0-2-1,2-1 44,1-10-32,2 8-19,4-5 64,7 5 133,0 6 112,7-1 48,-1 7 46,3 3-75,1 2-63,2 2-83,14 4-81,-9 2-178,10 4-577,-14 3 343,0 2-167,0 3 39,-2 1-13,-1 3 35,-3 0-18,4 10 24,-9 0-7,-13 11 119,-12-15 228,-18 1 176,-4-15 136,-6 0-90,-3-3 64,-3-2 22,-1-1-36,-15-4-69,16-2-235,-7-4-1259,17-8-469,14-2-2476,2-7 4166,17-2 0,-1 11 0,3 0 1</inkml:trace>
  <inkml:trace contextRef="#ctx0" brushRef="#br0" timeOffset="2851">9284 2443 18874,'-5'0'2576,"2"0"-1305,3 0-750,-63-17-106,36 12-135,-17-4 0,0 1-134,16 8-51,-9 4-50,13 1-6,1 6-17,0 2 417,-4 14-445,9-3 12,-2 9-29,12 8 12,5-9-11,7 11 60,5-12-62,8-1-941,3-2 935,5-2-1,3-3 17,4-4-9,3-4-18,3-3-529,23-4 315,-13-4-1282,-5-3 0,0-2 1589,13-5 1,-19 3 0,-25 1-1</inkml:trace>
  <inkml:trace contextRef="#ctx0" brushRef="#br0" timeOffset="3566">9980 2763 10666,'21'-48'810,"-1"0"0,-1 4 1,-3 6-168,-6 7-43,-3 3 205,-1 0-362,-3 4 1305,-1-3-1491,-4 8-78,-2 0 1595,-4 9-1674,-5 4-44,-1 1-11,-4 3 6,-3 1-18,-2 4 1414,-3 2-1413,0 6-10,-13 13-1,10-2-12,-9 10-5,15-6-12,1 2 12,3 2-1,4 1 1,3 0 3229,4 0-3241,5 13 1,14-2 10,1-2-2853,23-5 2928,-9-20 73,11-1 38,-8-10 50,0-2 27,-1-4 30,-1-4 44,-1-3 106,8-13-65,-5-7-197,-2-3-40,-8-3-126,-9 8-62,-3 0-2318,-3-2 2220,0 1 2271,0-12-2240,-2 4-2245,1 2 2284,-2 11 97,1 12-28,-2 5 2240,0 2-2236,0 5-19,-2 3 8,-2 4 3393,-4 5-3370,-8 17-18,-2 9-29,-1 5-315,4 1 268,9-11-18,2 1-74,3 0-84,5-1-122,4 0-145,7-2-1106,16 9 362,-4-12-638,12 5-7927,3-13 8547,-16-8 0,1-3 0,-20-8 0</inkml:trace>
  <inkml:trace contextRef="#ctx0" brushRef="#br0" timeOffset="4032">10567 2437 14960,'4'-55'852,"0"1"1,-1 9 0,0 6-520,-2 6 1149,-3 16-1257,0 4 1450,-1 4-1631,0 3-52,1 3-164,1 1 1235,0 7-910,1 12-41,1 5 2,1 12 1,4 18 2,-1-8-4,3 18-117,-4-15 2337,-1 2-2461,-2 0 72,0 1 40,-1-18 0,-1 0 19,-2 29 13,1-27 0,-1-1 20,-2 9 60,0-13 1606,2-16-1523,1-5 97,1-3 61,1-7-302,0-12-11,0-1 20,3-12-18,0 3 5,3-5 48,6-18-82,-1 9 63,7-11 178,5 7-41,5 6 29,1 4-15,-1 10 68,-9 14 55,1 2 499,8 3-604,-5 5-82,6 3-94,-9 4-143,-1 4-81,0 2-108,-1 3-119,-1 2-34,-2 1 54,-3 2-8,-3 1-18,-4 13 195,-3-9 89,-6 10 97,-16-5 113,-14-2-558,-4-1 687,-7-8 122,10-11 26,-2-4-181,-15-2-123,4-9-632,-1-10-1370,21-13-584,20-1 2028,17-9 1,-2 21 0,2 0 0</inkml:trace>
  <inkml:trace contextRef="#ctx0" brushRef="#br0" timeOffset="4300">11712 2386 26923,'-46'-14'46,"-1"-1"1,5 1 0,5 7 86,3 21 187,8-2-141,-15 16-143,20-8-39,-3 7 7,9 5-105,8 3-29,8 12-87,7-10-3759,22 8 3405,-2-19 11,1-4 1,6-1-1268,0-4 1,1-3 1075,2 2 1,1-2-569,0-2 0,1-3 1327,6-2 1,-3-2 0,-4 0 0,17 0 0</inkml:trace>
  <inkml:trace contextRef="#ctx0" brushRef="#br0" timeOffset="4768">12674 2590 15757,'2'-4'4536,"-1"1"-11,-1 3-4274,-22-60-197,5 43-21,0-16 1,-3 5 12,-10 26 1,-5 1-31,-21 6-1618,-5 7 1617,30-5 1,0 1 7,-23 14-138,4 6 103,6 7 15,2 1-3,12-1 266,14-2 106,10 1-135,15 3-241,23-8-1448,8-14 1939,11-7 126,-9-7 74,2-3-194,17-10-158,-16-2 155,9-9 95,-10-12-413,-15 7-769,6-12 401,-16 8-130,-4-2-152,2-24 282,-10 23 1,-2-1-59,1 0 1,0-2 1210,0-19 1,-2 1-1019,-1 22 0,-1 0 25,1-12 1,-1 3-2715,0 2 2651,-2 14 623,0 14-534,0 5 100,0 2-88,0 6 689,2 12-769,-1 2 51,2 13-12,0 2 2456,1 7-2486,1 5-3,-1 6 1,1 5-5,-1 4 23,-2-15 1,0 4-171,0 2 0,0 0-553,0 0 1,0 0 458,0-3 1,1-2-735,2-5 1,1-2-674,7 14-1506,8 8 2586,3-26 0,-11-15 1,0-3-1</inkml:trace>
  <inkml:trace contextRef="#ctx0" brushRef="#br0" timeOffset="5145">13370 2520 22824,'-1'-3'2509,"1"0"-6990,0 3 5397,-64-36-874,36 26 34,-8-9 0,2 2 1065,18 17-927,10 3-197,1 2 335,2 4-119,1 7-542,2-2 1696,11 12-1608,1-10 97,11 5-116,1-9-84,2 0 241,4-2 161,1-4 130,-1 0 63,0-4 43,-4-2-71,-3-4 19,-3-2 3216,-4-7-3354,3-20-194,-9 8 17,0-17-114,-11 18-110,-3 0-46,-3 1-24,-11-5 111,-6 5 124,-2 2 141,-1 8 318,5 8-91,-1 2 31,1 3 68,-1 1-15,2 3-74,1 3-96,3 4-75,1 3-109,2 3-103,3 3 7,-1 15-85,7-5-1095,-1 12 1002,8-8-15,3 1 0,5 3-26,6 1-42,6 2-165,3 0-613,-4-13 0,2-1-2051,13 13 3213,-9-13 0,-2-2 0,-5-6 0,0-2 0</inkml:trace>
  <inkml:trace contextRef="#ctx0" brushRef="#br0" timeOffset="5727">14414 2358 18558,'5'-57'1051,"-1"-1"0,0 5 0,-3 8-334,-6 13-129,-4 4-106,-3 6 527,-3 3-722,-1 5-192,-2 4 22,0 5-55,-2 3-28,2 3-6,-2 6-6,1 6-11,-1 8-11,2 7 3,5 0 0,1 2-3013,-7 22 3012,7-13 1,1 0-6,3-6 1,0-1-369,1 2 0,0 2 368,0 1 1,0 1-4,0 2 1,1 0-7,0 1 1,1 1-523,-1 2 1,1 0 488,0 2 1,0 0-32,-1 1 0,-1 2-83,-1-3 0,-1 4 1,0-3 1,-3 8 0,-1-1 67,2-9 1,-1 3-1,0-5-14,-2 1 1,0-5 55,0-2 1,0-3 19,-14 22-44,1-14 100,-1-15-17,0-13 29,-2-9 55,-12-28-22,12-3-1,-8-24 18,19-2 264,4-7-220,9 10 1,2-1-60,3 12 1,1 0-400,2-13 0,3 1 388,1 16 1,2 2-20,2 1 0,0 1 73,15-25-73,3 7 1698,3 5-1721,4 6-22,2 4-22,6 4-90,3 3-862,6 5 632,3 2-420,5 5-716,1 2-2387,0 4 3831,-26 4 0,-2 1 0,2 0 0,-2 1 0</inkml:trace>
  <inkml:trace contextRef="#ctx0" brushRef="#br0" timeOffset="12885">5940 2013 17652,'0'-3'2605,"0"1"449,0 2-2780,-10-19-397,7 18 216,-9-12-71,11 22 220,-1 8 47,2 1-30,0 1-112,0-4-113,2-6 140,1-3-182,1-1 97,1-2 143,7-1 279,-1-2 122,5-1 480,4-8 176,-5 1 202,5-5 147,-4 0-581,-6 2-1057,1-6 0,-7 8 0,-2-6 0,-3 7 0,-2-4-198,-1 5-1178,-1-1 370,-3-2 30,2 2 172,-1-1 222,3 3 35,1 2 457,0 0-9,1 2 466,1 0-172,0 1-22,0 0 584,-1 1 966,1 0 234,-1 1-1451,1 1-506,-1 1 0,0 3 0,0 1 0,0 2 0,-2 1 0,1 1 0,0 1 0,1 2 0,0 0 0,0 0 0,2 7 0,0-6 0,0 5 0,1-7 0,1-2 0,3 3-709,2-1-367,2 1 300,3-5 693,2-4 596,-1-2 338,1-3 429,-2-2-1280,2-1 0,5-6 0,-4 0 0,2-4 0,-6 2 0,-4 0 0,-1-7 0,-5-11 0,-3 5 0,-9-14 0,1 19-275,-4-6-2110,-2 5 542,5 6 568,-4-2 582,6 8 766,-1 2 298,2 3 718,-1 1 574,-3 2 242,-3 3-535,-4 5-1370,2 3 0,0 3 0,5-1 0,0 1 0,0 0 0,1 2 0,1-1 0,1 1 0,1 0 0,3-1 0,1 8 0,5 4 0,8 7 0,3-7-1193,7-1-704,1-9 424,1 0 112,3-2 33,2-1-2494,14 3 3974,-7-4 1,-11-4 0,-14-6 0</inkml:trace>
  <inkml:trace contextRef="#ctx0" brushRef="#br0" timeOffset="13276">6352 1947 32767,'-20'-38'-3039,"5"9"252,15 35 3006,3 6-828,2 2-41,1 0 15,1-2 250,-2-5-1402,1-1 2421,-2-3 208,1 0-405,-2-3 1277,2-1 986,1-6-503,-1-1-1048,0-6-1149,-4-3 0,0 3 0,-3-4 0,0 8 0,-2 0-1159,-2 0-641,0 4 336,-1-2 677,2 5 1070,-1 1 121,-2 1 900,2 0 243,-3 4 125,3 1-1672,-1 4 0,-4 8 0,3-2 0,-3 6 0,6-4 0,2 1 0,2 1 0,2 0 0,4 1-125,5 0-2939,20 9-3702,16 1 6644,10 1 1,-17-12-1,-15-9 1</inkml:trace>
  <inkml:trace contextRef="#ctx0" brushRef="#br0" timeOffset="35286">18844 4609 19882,'-44'-37'1114,"8"10"-890,-5 38 11,7 2-16,-3 2-46,8-2 1,-1 1-381,0 0 0,0 2 246,-5 3 0,1 2-45,7-2 1,3 1 167,-4 15-162,19-9 6,15-5-3192,9-8 3197,5-1-2206,6-1 2200,3-2 37,18 1-53,2-2-6,8 0 12,-18-2 5,-13-3 11,-12-1 51,-7 2 2238,-7 4-2250,-6-1 1,-7 4 3380,-14 3-3324,-5 2 167,-2 0-207,-2 0-61,20-8-6,-2 2-22,13-4 27,2 1 6,3-1 1,0-1-1,0 1 22,2 3 29,-1 5 0,1 3-6,-4 5-3432,-1-5 3393,-1 0-11,0-5-1,2 0 1,1 3-28,0-3 33,2 2 0,2-2 28,0-2-28,2 2 12,-2-2 10,-3-1 3410,0 3-3382,-3 1 141,-9 10-79,-2-4 17,-8 7 163,-7 2-3544,4-7 3381,-5 4-2297,10-11 2247,4-1-51,4-3-5,4 0-12,3 0 6,4-2-11,4 2 2285,9 0-2280,8-1-156,15 1-174,-2-3 2600,8-4-3837,-5-2-3491,4-1 5036,8-1 0,-23 1 0,1 0 0</inkml:trace>
  <inkml:trace contextRef="#ctx0" brushRef="#br0" timeOffset="36725">18946 11810 15414,'-35'-18'134,"-1"0"1,-17-12 2054,61 28-2133,2 0-11,4 2 22,2-1-6,2 1-5,3 0 6,0 0-28,2 1-6,-1 1-6,0 0 6,-1 3-17,-3 0-5,-2 0-1,-2 0 912,-4 1-867,-4-1 549,-2 1-453,-3 1 1684,-3 0-1673,-3 3-28,-5 0-22,-5 2-23,-5 0 11,-4 0-11,-3 0 0,-3 0 5,-1 0-16,0 1-3378,1-1 3372,2-1-5,4 0-17,3 0-23,4 0-11,5-1-5,4 0 0,3 0 5,3 0-6,1-1-5,1 1 12,2 0-1,1-2 0,3 1 0,2 0 12,0-1 3385,2 0-3380,1-1 12,2 1-18,1-2-382,1 0 388,1 0-11,0 0 0,0-1 0,8 1-6,-6 0-6,6 1 1,-8-2-6,1 1-11,-2 1 11,0 2 17,3 5-6,-7-3 11,0 7 6,-8-5 11,-3 2 6,-5-1-11,-3 2-1,-5 1-5,-4 0-5,-1 2-1,-3-1 1,1 0-12,0-1 0,1-1 6,3 0-12,2-1 1,3-2-12,2 1 23,3-3-17,2 0 11,2-1 388,1 0-399,3-1 12,1 0-1,2-1 6,2 1-1,0-1 7,5 4-18,-3-1 12,3 1 0,-5-4-11,0 1-1,-2-1 12,-1 1-6,0-1 0,-2 0 12,0 0-12,-1 1 0,0-1-5,0-1-1,-1 0-16,1-1 11,0-2 0,-1 0 6,0 0-17,0-2-6,0 0-45,-2 1-72,-2-1-101,-5 1-376,-3-1-801,-5 0-3539,-2-1 4951,-6 0 0,11-1 0,1 0 0</inkml:trace>
  <inkml:trace contextRef="#ctx0" brushRef="#br0" timeOffset="39619">18795 6565 11211,'13'-45'842,"0"-1"0,-1 5 0,-2 4-57,-3 8-113,-3 0 1381,0 2-1533,-2 1 854,-1 2-1010,-1 2-44,-2 2 453,-1 1-566,-3 2-50,-1 1 1378,-3 2-1445,-2 2-6,-2 2 6,-4 3 336,-2 1-314,-17 3-56,6 2-432,-12 4 410,12 3-6,-1 2-28,0 3 28,-11 11-23,10-3-5,-6 8 0,15-5-207,-6 13 191,4 4 4,2 1 29,6 19-17,12-29-5,1 14-7,8-23 29,2-2 0,6-2 11,3-2-17,3-2 17,2-3 11,0-2 17,2-3 34,-2-3 16,-1-1 23,-1-4-6,-1-2 1,-1-5 389,0-4-418,-2-3 187,1-3-176,-3-2-27,1-2-6,-2-1 5,0 0 56,2-10 62,1 2-61,-2 2-39,-2 7 4,-4 12-16,-1 3 51,-2 2-90,0 3-51,-1 2-16,0 1-34,-1 6 56,0 0 5,0 7-10,0-1-23,0 4 22,0 3-3386,1 1 3386,0 4 23,2 1-309,5 29-32,-2-17-575,1-2 0,3 3 899,13 15 0,-9-17 0,3-3 0</inkml:trace>
  <inkml:trace contextRef="#ctx0" brushRef="#br0" timeOffset="40461">19683 6371 10002,'-9'0'5236,"1"0"-3740,8 0-163,0 0-212,-63-14 441,38 6-1305,-10-1 1,2 0 112,22 1-130,8 3-105,1 1-107,2 0-56,4-1-107,15-1 46,2 1-34,17-2-3421,0 4 3354,7 1-28,8 1-241,3 1 111,4 0-617,1 1 310,-1 3-242,-4 1-285,-6 3-425,-6 1-695,-9 1-2336,-8 1 4128,-4 2 1,-13-6 0,-1 0-1</inkml:trace>
  <inkml:trace contextRef="#ctx0" brushRef="#br0" timeOffset="40642">19706 6581 21523,'26'-9'-784,"21"0"358,-8 6-246,19-1-398,-11 0-1489,2 1-903,1 0-6369,-6 0 9447,-6 0 1,-20 2-1,-6 0 1</inkml:trace>
  <inkml:trace contextRef="#ctx0" brushRef="#br0" timeOffset="40917">20658 6263 21450,'5'-42'498,"-1"-1"0,-1 3 1,-1 9-152,-4 21-56,-1 0 464,1 4-610,-1 2 160,1 1-288,0 3 90,-1 4-57,-2 11-5,1 2-28,-3 9 39,-1 11 6,0 9-6,-1 15-799,6-29 0,0 0 755,0 19-12,1-5-6,2-16 0,0-2-16,0 9 22,0-10-11,-1 6-147,0-3-99,0-8 1247,-1 8-2193,-1-10-2141,-1-1 3344,-1 2 0,2-11 0,0-1 0</inkml:trace>
  <inkml:trace contextRef="#ctx0" brushRef="#br0" timeOffset="42542">18465 7336 11060,'0'-3'4296,"0"0"1652,0 3-5937,-2-23-11,1 19 84,-3-8-39,2 23 0,-2 10-3370,1-1 3415,1 5-870,1 3 881,0 4-56,1 21-33,1-11 21,0 14 29,2 2 0,-2-15-17,1 13 5,-2-19 6,0-2 0,-2-1 2920,-2-5-2892,0-3 0,-1-2-5,0-4 10,0-1 12,0-5 34,-1 0 1554,0-3-1387,2-3 62,0-3 150,1-4-217,1-1 22,-4-7-201,0 0-46,-3-8 52,-2-9-96,3 2 17,-2-10-6,4 6-5,1-2-12,3-2 6,1-1 6,4-10-23,2 11-11,4-5-6,7 11-10,3 5 4,2 3-10,0 9 11,-5 6-12,0 4 12,8 7-11,-5 3 16,7 8-16,2 10 5,-7-5 6,9 12-46,-3 3 18,-7-8 0,3 9 16,-12-15-10,-3-1 22,-4-2-6,-2-1-3375,-5-1 3392,-4-2-11,-15 6-57,-18-4 12,-3 0-28,-9-8-33,9-8-46,0-3-391,-19-3-1354,6-12-254,5-1 1941,14-11 0,27 12 0,2 1 1</inkml:trace>
  <inkml:trace contextRef="#ctx0" brushRef="#br0" timeOffset="42859">19366 7663 20772,'-42'-5'595,"-1"1"1,4-1 0,9-1-377,25 0 5,7-5-185,7 2 6,25-6-62,17 3-39,-13 6 0,2 0-1688,-5 1 1,0 2 1681,2 0 1,-1 1-74,1 1 1,0 1-240,0-1 1,1 1-14,6 3 1,-1 0-375,17 3-432,-16 6-2812,-22 6 269,-11-2 3736,-5 8 0,-6-14 0,-2-1 0</inkml:trace>
  <inkml:trace contextRef="#ctx0" brushRef="#br0" timeOffset="43009">19547 7901 20991,'35'-13'-402,"1"1"1,-2 0 0,1 2-843,5 2 1,0 1-2924,-8 1 1,0 0 399,8-2 1,-1 1 3819,6 0 0,-21 2 0,-11 3 0</inkml:trace>
  <inkml:trace contextRef="#ctx0" brushRef="#br0" timeOffset="43244">20706 7493 16148,'-43'-11'73,"5"15"37,33 29-99,-1 6 1413,2-10-1424,-1 2-6,2 1-50,0 0-61,1 1-135,2 1-822,-1 2-169,1 0 1243,1 19 0,-1-30 0,2 9 0</inkml:trace>
  <inkml:trace contextRef="#ctx0" brushRef="#br0" timeOffset="44667">18488 8952 11326,'-33'-37'515,"3"7"-1169,16 29 761,-3 3 1719,-15 4-1630,5 3 1036,-13 5-1086,8 0-6,-2 1 72,-15 11-83,4 4 652,19-11 0,3 2-787,-8 21 12,19 1 0,15-11-12,13-1 0,23-4-22,-2-7 2832,19 5-2866,-21-14 1,1-2-3206,22 6 3158,-19-6 0,0-2-541,17 2-2145,-1-3-4049,-6-1 6426,-8-4 0,-20 0 0,-9-1 1</inkml:trace>
  <inkml:trace contextRef="#ctx0" brushRef="#br0" timeOffset="44933">19508 8810 17411,'11'-27'-499,"22"13"1,10 6 279,-9 6 1,2 2-926,20 0 1,-2 0-95,-4 3-902,-3 1 1680,2 3 1,-23-4-1,-3 1 1</inkml:trace>
  <inkml:trace contextRef="#ctx0" brushRef="#br0" timeOffset="45141">19572 8989 20442,'-30'26'179,"15"-7"-257,74-29-1,-9 2-442,-14 3 0,1-1 350,4 0 1,0-1-626,-9 2 0,0 0 440,10-2 1,-1-1-877,13-2-947,-1-2-6322,-8 2 8501,-8 1 0,-18 4 0,-9 3 0</inkml:trace>
  <inkml:trace contextRef="#ctx0" brushRef="#br0" timeOffset="45365">20653 8705 12948,'8'-10'4055,"-1"2"-2840,-7 8 3149,0 0-4258,-35-10-11,24 14-11,-26-4 40,31 27-40,4 6-51,0 1-16,2 0 5,0-7-22,2 0-11,0 2-17,2-1-33,0 2-91,0-2-172,-3 1-3937,0-2 1926,-1 1 1966,0 1 1,0-13 0,-1-2 0</inkml:trace>
  <inkml:trace contextRef="#ctx0" brushRef="#br0" timeOffset="48899">21108 6351 10242,'2'-7'5114,"1"2"-4150,-3 5 856,12-66-218,-9 37-1258,4-9 1,-2 2 226,-6 18-101,-1 8-128,1 4-135,0 2-134,-1 3-39,2 0 0,0 10 5,2 10-45,1 13-38,3 11 21,0-6 0,0 1-5,-2-10-11,1 0-17,1 0-17,-1 0-134,4 9 67,-3-9-34,2 5-419,-5-6 16,-1-7-336,-2 1-3294,-2-4-1276,-1-7 5483,-3 3 0,2-9 0,1-1 0</inkml:trace>
  <inkml:trace contextRef="#ctx0" brushRef="#br0" timeOffset="49108">20985 6464 7649,'-7'-4'3786,"1"1"-2632,6 3 3495,0 0-4285,-23-39-151,35 27-96,-9-28-44,31 38 0,4 2 11,-10 0-22,1 0-18,12 3-66,-11-2-101,9 3-2414,-4 0 1689,-5-2 0,-5 0 0,-11 0 0</inkml:trace>
  <inkml:trace contextRef="#ctx0" brushRef="#br0" timeOffset="49392">21684 6198 16404,'-1'-4'3360,"1"0"141,0 4-3221,-21 36-179,14-17-34,-15 31-539,20-27 528,1 3-11,1 0 125,1 1-137,3-1-21,1 2-24,6 8 1,-3-9-11,2 5-1,-3-12-3274,-2-2 2983,-2 4-307,-1-7-1267,-2 3 1888,-4-7 0,3-5 0,-3-2 0</inkml:trace>
  <inkml:trace contextRef="#ctx0" brushRef="#br0" timeOffset="51460">21195 7697 22187,'4'-34'-326,"0"-1"1,1-19 100,-5 58 933,0 4-797,0 4 32,0 4 8,-1 3 19,-1 3-151,0 2 131,-1 2-16,1 3-23,0 1 247,0 2-335,1-2-20,1 0-45,0-3-13,1-1-78,1-2-171,2-3-154,0-1-604,0-3-861,0-2-1814,-1-3-5500,0-3 9435,-2-3 1,0-2 0,-1-2 0</inkml:trace>
  <inkml:trace contextRef="#ctx0" brushRef="#br0" timeOffset="51653">21009 7865 13649,'14'-42'56,"-1"1"0,0 2 0,3 10-45,16 21-22,2 1 0,2 2-17,0 1-2531,1 1 2525,-1 2 981,0 0-1093,-1 1-167,-1 0-454,-2 1-1138,0 1-4027,-4 0 5932,-5 1 0,-11-2 0,-6 0 0</inkml:trace>
  <inkml:trace contextRef="#ctx0" brushRef="#br0" timeOffset="51924">21821 7521 12349,'-2'-4'4099,"1"1"1216,1 3-5236,5-20 16,-3 20 11,4-11 13,-5 27-30,1 4-27,-1 4 16,-1 1-33,1 3-6,-1 2-11,0 1-11,0 0-3414,0 1 3425,0-1-1173,0 1 1156,0-2-1876,0-1 1854,0-3-112,0 7-28,0-9-197,0 6-599,0-12-1948,0-1 2895,0 1 0,0-9 0,0-1 0</inkml:trace>
  <inkml:trace contextRef="#ctx0" brushRef="#br0" timeOffset="53309">21212 8817 12023,'1'-5'3518,"0"0"1008,-1 5-3322,-13-60-420,7 41-633,-2-14 1,1 4-113,4 24-28,3 5-11,0 4 23,0 3-12,1 5 6,1 4 5,4 12-11,-1-4-11,2 10-3392,-1-8 3359,-1 1-1348,1 2 1286,-1 0-248,1 13 136,-3-8-39,1 8-398,-3-2-812,-2-3-639,-2 4 2095,1-12 0,-2-14 0,3-8 0</inkml:trace>
  <inkml:trace contextRef="#ctx0" brushRef="#br0" timeOffset="53508">20959 8922 19753,'44'-29'3,"0"1"1,-4 2 0,-2 6-121,12 20-1060,4-1-1518,-20 2 1,0 0 2694,21 0 0,-20 1 0,-17 0 0</inkml:trace>
  <inkml:trace contextRef="#ctx0" brushRef="#br0" timeOffset="53818">21790 8705 15754,'-3'-9'3826,"0"1"-2869,3 8 2443,0 0-3327,-4-20-34,3 23 17,-4-12 34,5 41-51,0-6-11,0 9-11,0-8-1150,0-1 1167,0 2 0,0-1 44,2 13-33,-1-10 0,2 7 72,0-5-72,0-8 0,0 3 28,0-6 1126,-1-7-1177,-1 2 6,0-5-190,-1-4-650,1-1-319,-1-3-2146,0-3 0,0 0 0</inkml:trace>
  <inkml:trace contextRef="#ctx0" brushRef="#br0" timeOffset="55408">18715 10245 17423,'3'-44'472,"0"0"1,0 4-1,-4 6-192,-11 18-5660,-3 0 5649,-2 1-17,-3 3 781,-3 0-848,-3 2 917,-4 2-827,-18 2-57,-11 3-902,22 3 0,-2 0 774,-23 5-45,6 4 2007,18 2-2013,2 4-17,3 1 23,4 2-34,5 2 557,4 2-556,3 10-18,8-5 12,3 16-6,10-18 11,5 6 11,5-11 6,4-3 0,4 0 23,3-4 2401,3-1-2284,14-3 56,2-4 23,10-10-51,-15-3-106,-6-10-1,-12 0-22,0-4 1,-3-1-1,-2-4 0,-2-2 6,-3-3 50,0-21-61,-5 10-920,-1-16 909,-3 16 5,-2-1 5,1 1 1,0 3-67,-1 2 105,0 5 7,0 2 27,0 5 129,0-4-117,-2 10 348,0-3-382,0 12-11,-1 4-56,2 2 920,0 2-1032,1 2 180,-1 13-96,1 9-11,0 8-6,0 4-6,1-4-766,0 3 772,1 3-16,1 4-12,4 21 5,-1-12 1,3 14-62,-2-30 0,0-1-3183,6 15 3060,7 12-113,-3-20-745,3-3 225,0-3-404,2-1-727,1-2-1502,2-4 3473,4-2 0,-13-11 0,-1-2 0</inkml:trace>
  <inkml:trace contextRef="#ctx0" brushRef="#br0" timeOffset="55636">19463 9836 19664,'48'-19'-88,"0"-1"0,-3 1 0,-4 8-119,-2 19-952,2 0 442,-3 3-639,-1 0-1052,-2 2-5154,-6-1 7562,-6-1 0,-11-4 0,-6-4 0</inkml:trace>
  <inkml:trace contextRef="#ctx0" brushRef="#br0" timeOffset="55817">19564 10070 13026,'-5'1'4878,"2"-1"125,3 0-5009,30-9-28,-9 5-55,27-8-102,-18 8-100,2 1-242,-1 0-452,1 0-941,0 0-5922,-5 1 7848,-4 0 0,-12 0 0,-4 2 0</inkml:trace>
  <inkml:trace contextRef="#ctx0" brushRef="#br0" timeOffset="56960">20937 9888 11581,'-2'-9'4442,"0"2"-3261,2 7-111,0 0-112,-11-63 577,5 35-1225,0-8 1,-1 2 244,2 17-101,3 10-112,-1 3-130,2 1-27,0 2-50,1 13-23,1-1 33,0 14 12,3-5-11,1 4-1,0 1-16,1 2-23,-1 1-16,2 1-17,-2 0-28,0-2 39,0 13-45,-1-11-287,-2 8 271,-1-14-7,-1-1 7,0-2-6,-1 0-6,-1-2-17,-2 5-33,-1-8-213,-2 7-846,2-9-3287,1-2-4531,2-5 8916,2-4 0,0-2 0,0 0 0</inkml:trace>
  <inkml:trace contextRef="#ctx0" brushRef="#br0" timeOffset="58526">18433 10774 19451,'-27'-36'420,"5"7"-336,22 29 28,0 3 33,0 1 18,0 5-23,0 1-23,0 2-27,0 2-29,1 1 18,0-1-40,2 1 0,1-2 68,6 3 5,-1-4 22,4 0 208,1-5 66,2-3-43,5-3-202,-3-5 257,6-12-320,-12 3-10,4-9-3415,-10 7 3398,-2-1-11,-3-1-6,0 0 0,-2 0-28,-1 0 11,-3 2-6,-2 0 18,-7-2 3369,-5 3-3409,-1 2 0,-2 5 0,-5 5 1,6 1-1,-6 3 0,9 3-5,1 1-12,-5 9 12,2 4 5,0 2-17,6 1 6,3 5-11,6 2 0,0 0-12,9 0 1,9-1 11,4-6 0,8 5-40,16-4 23,-6-6-1608,15 2 1552,-10-7-62,1-2-95,3-1-264,0-1-1013,-11-5 0,1 0 1518,25 0 0,-10-1 0,-21-2 0</inkml:trace>
  <inkml:trace contextRef="#ctx0" brushRef="#br0" timeOffset="58851">19598 10688 20380,'30'-30'-44,"0"6"-18,1 20-39,2 2-56,1-1-100,3 2-1166,15-1-4262,3 5 5685,1 1 0,-22 0 0,-18-1 0</inkml:trace>
  <inkml:trace contextRef="#ctx0" brushRef="#br0" timeOffset="59050">19621 10814 21803,'9'-8'-163,"7"0"51,23 2-39,4 0-1259,4 0 1107,1 2-139,1 1-370,-1 0-673,-1 2-1237,-3 0 1840,3 0 0,-24 1 1,-1 0-1</inkml:trace>
  <inkml:trace contextRef="#ctx0" brushRef="#br0" timeOffset="59817">20661 10657 7862,'-5'2'4111,"1"0"5500,4-2-9202,-23-46-44,17 31-35,-18-33-22,22 43-22,0 1-57,1 1-55,0 2 134,1-1-252,0 7 6,2 1 50,-1 5-28,2 2 5,-1 1 23,0 2-11,0 2 28,0 0-6,1 2-22,-1 0-12,1-1-16,-1 1 0,1 0-34,0-1 6,0 0 5,1-1-10,-1-1 11,0-2-7,-1 0 1,0-1-11,-1-1 11,-1-2 5,0 0-16,0-1-1,0-2-5,0 0-5,0-1 10,-2-1-5,1-1-17,-1-1 1,1-1 4,1-2 544,0 0-515,0-5-22,0-1 5,0-5-12,1 0 12,0-2-16,-1-2 16,1-9-28,-1 3 11,1-8 0,-1 7 0,0-1-16,1-8 5,0 7-6,-1-6 28,0 10-22,0 2 17,0 1 6,0 1-23,-2 2 11,0 2 0,0 1-5,0 2 33,0 1-34,0 2 7,0 2-35,2 3-5,-1 0 23,0 3-12,1 2 0,-2 4 0,2 2 23,-2 4-6,0 1 5,1 2 1,-1 3-23,1 0-11,0 3-17,0 0-27,1 2-40,0 0-56,0 0-101,0 1-3622,1 0 3017,0 1-1978,2-1 2852,-2 3 0,1-14 0,-2-1 0</inkml:trace>
  <inkml:trace contextRef="#ctx0" brushRef="#br0" timeOffset="69708">14668 1878 28308,'-4'-11'-3799,"0"2"2139,4 9 5235,0 0-1911,-6-23-2971,6 23 3327,0-14-2618,6 25-1404,3 2 2235,-2-4-97,-2 1-2115,0-1-144,-1 1 2053,-1 2-2281,-2-2 2301,0 1 855,-1-5 137,-5 0 1152,0-2 699,-10-1-107,2-2-354,-5-3-1214,3-1-1118,1-4 0,0-2 0,0-3 0,-1-8-574,2-4-1767,2-10 392,5 7 585,5 1 552,4 10 933,2 1 441,3 2 828,1 3 643,6-1 725,-3 4-2582,3 1-176,1 4 0,-3 4 0,4 2 0,1 8 0,-3 0 0,4 6 0,-8-2-604,-1 1-2188,-1 12 805,-4 4 755,-1 2 187,-6-1 1094,-3-10 360,-3 0 361,-1-3 412,-1-2 212,0-2-359,0-1-454,1-4-387,1-1-4636,0-1 4715,3-5 1,1-1 0,3-3 0</inkml:trace>
  <inkml:trace contextRef="#ctx0" brushRef="#br0" timeOffset="70058">14950 1721 23459,'2'-3'2925,"0"1"3415,-2 2-6297,7 12-2564,-6-8 1203,3 10 337,-9-10 2659,-3-1-800,-2 0-159,-2-1-411,0 0 136,-2-2 349,1-3-793,-1-1 0,1-3 0,-6-7 0,7 3-946,-4-7-767,9 6-421,0-1 242,3 0 716,2 3 276,1-1 640,2 3 592,1 1 548,1 1 772,6 2 1334,2 2-532,3 2-1737,0 4-717,0 3 0,-1 4 0,2 2 0,0 3-269,0 4-2467,-2 3 302,-2 4 459,-1 4 543,-4 6 77,-2 4 1379,-3 10 1,-1-23 0,0-1 0</inkml:trace>
  <inkml:trace contextRef="#ctx0" brushRef="#br0" timeOffset="71491">18591 11371 9442,'0'-6'4844,"0"0"-3527,0 6 900,0 0-575,3-71-455,-6 44-795,3-14 0,-2 4-174,-3 26-117,1 6-62,2 3-27,0 4 60,-2 8 29,-2 12-45,-2 5 6,-1 8-5,1-5-1028,-1 2 982,1 1-33,-2 1-12,0 0-17,1 2-139,-3 17-813,2 6 479,4-21 1,1 3-614,0-1 0,1 0 400,1-7 1,0-2-648,-3 26 309,0-20 375,0-3-2555,-2-5 3065,-3-3 84,-10 0-151,2-10-411,-8 0-1292,-7-12 638,-8-12 1462,-14-9 501,28 2 1,1-1 338,-14-12 168,8-2 51,17 9 364,2 0 460,2-10-1267,6 7-157,1-7 2956,6 8-3179,3 0-96,5 0 837,5 0-921,18-9-157,-4 8-17,17-6-16,-7 12-1942,4 0 1903,2 2-12,3 2-441,3 0 357,2 1-179,1 1-449,1 0 757,-11 3 0,-2 1 0,-4 0 0,16-3 0</inkml:trace>
  <inkml:trace contextRef="#ctx0" brushRef="#br0" timeOffset="71725">19271 11268 15928,'-3'0'2424,"0"0"-1034,3 0-1452,71-32-3312,-36 23 3279,10-9 0,1 3-258,-10 14 259,-1 0-1295,-3 1-1283,-1 1 2819,1 1 0,-15-1 1,-3 2-1</inkml:trace>
  <inkml:trace contextRef="#ctx0" brushRef="#br0" timeOffset="71893">19346 11450 19280,'47'-19'-148,"0"1"1,-2 1 0,-6 4-424,2 5-4404,16 0 4975,-10 1 0,-8 2 0,-20 3 0</inkml:trace>
  <inkml:trace contextRef="#ctx0" brushRef="#br0" timeOffset="72185">20197 11273 19014,'0'-4'3445,"0"1"139,0 3-3567,-4-30 0,3 26 50,-2-21-17,7 44 6,1-1 0,2 8-16,-3-6-7,0 2 1,-1 1 5,-1 0-17,0 1-5,-1 0-11,-1 0-3398,0 0 3397,0-1-1123,0 0 1101,0-2-277,0 1 233,-2-2-68,0-1-117,-1-1-331,-1 0-723,1-2-3595,0-1-4633,0-3 10206,-1-2 1,3-5 0,0-3 0</inkml:trace>
  <inkml:trace contextRef="#ctx0" brushRef="#br0" timeOffset="105191">6964 3439 10696,'-7'0'918,"2"0"1222,5 0-1489,18-12-408,-1 6-54,18-8 21,15 7-97,8 3-82,-22 1 0,0 1-3,21-1-6,-13 2-4249,-19 0 4249,-7 0 1187,-1 1-665,-10 0-397,-10 0-220,-18 2-2180,-6 2 2304,-11 2 2157,-17 5-2143,9-4-25,5 0 0,0 0 35,-8 1 5,-13 2-39,22-3 35,-9 2-12,6-1-6,0 2-40,18-5-48,10-1 17,10-2 181,3 0 4064,2-1-3861,4-1 474,3 0-57,15-4-306,-1 0 9,12-5-3401,-3 2 3234,3-3-2624,1 1 2672,4-1-490,15-2 34,5 0-126,0 2-224,-8 3-448,-18 5-1208,-2 1 1696,2 6 0,-16-4 0,-1 4 0</inkml:trace>
  <inkml:trace contextRef="#ctx0" brushRef="#br0" timeOffset="107250">22375 6344 10777,'-4'-2'2248,"1"0"2116,3 2-4292,-13-33-256,17 24-38,7-26 35,17 33-1245,16 0 1212,-7 3 38,5 2 5,1 0-44,0 3-58,16 4 82,-17-1-40,10 3-117,-24-3 245,-4-1-673,-2 4 356,-9-3 97,-3 2 93,-9-3 71,-6-1 57,-4 0 985,-6-1-933,-5 0 165,-29 2 11,15-2-734,-21 2 809,24-4 45,-1-1 58,1 1 66,1-1 44,1 0 6,3 1 319,-5 0-475,11-1-97,0 2-51,13-3 10,4 2-9,1-1 816,3 0-789,2 1-91,4 0 48,4 0-37,5-1-16,4-1-33,5-1 35,19 0 13,-9-1 50,11-1 53,-2-3-143,-13-1-244,4-3 238,-17 0-9,-5-2-35,-4-2-27,-4-2-3,-3-2-7,-4 0 273,-10-11 195,-9-1-140,-2 0 51,-1 2 282,6 8-167,2 2 18,1 0 17,3 1 460,-1-3-516,5 4-39,1-3-74,4 7-50,2 0 55,0 0-221,2 4 69,0 0 17,2 4 212,2 2-6,3 2-115,1 3-64,3 4-46,1 5-53,3 3-126,0 3-53,1 2-212,0 2 4,0 3 103,0 2 31,-3 1 6,0 3-128,0 16 9,-7-10-1256,0 12 1112,-8-17-149,-4 0-372,-4-2-1727,-4 1-5016,-3-6 7741,2-3 0,6-11 1,3-6-1</inkml:trace>
  <inkml:trace contextRef="#ctx0" brushRef="#br0" timeOffset="108232">23450 6234 21788,'0'-10'-1055,"0"2"676,2 9 198,-1 0 78,-1 1 13,1-1-80,-1 0 261,0 1-79,0-1 227,0 0 28,-1 1 189,0-1 97,-1 1 171,-2 0 168,1-1-77,-2 1 216,-1-2-358,0 1-27,-2-1-69,1-3-489,2 0-261,-1-4-239,3 0-206,0-2 106,2-8 93,3-7 47,1 0 82,4-2 208,1 9 182,1 1 213,7-2 152,0 2 3,2 2-39,-4 6-1,-4 6-52,-2 0-82,1 2-156,-1 3-165,0 2-209,1 4-160,0 5-135,0 2-79,0 4-50,-1 3 52,-2 3 102,0 3 153,-4 15 181,0-9 133,-7 11 138,-4-12-165,-5 0 399,-5 0 40,-3 0-2,-4-1 24,-2-2 3,-2-3 29,-1-5-3286,1-4 3282,2-4 118,-5-3-76,14-6-422,-2-2-62,15-3-87,2-2 36,3-1-400,0-2 3342,4 0-3298,1-2 2,15-1 436,10 2-43,6-1-32,7 3-1648,-6 3 1600,7 2-225,5 2-583,7 4-1066,6 1 1963,-23-3 0,-1 0 1,3 1-1,-1 0 1</inkml:trace>
  <inkml:trace contextRef="#ctx0" brushRef="#br0" timeOffset="109757">8149 3263 10394,'-4'0'2067,"1"0"728,3 0-2328,39-14 176,-23 10 268,37-13-224,-31 15-387,0-1 209,-2 2-116,-7 1 150,-1 0-288,-1 0-197,-1 0-287,-2 0-23,-1 0 34,-2 0 326,-2 0 1521,-1 0-1583,-9 0 56,0 0 35,-9 0 28,-1 1 60,-4 0 157,-4 2-509,-2-1 282,-1 2 20,-1-2 107,-9 2-56,12-3-40,-6 1 146,11-2-209,8 1 45,-2-1 290,9 0-314,2 0-16,2 0-221,0 0 115,7 0 279,0 0 67,6-1 382,2-1 25,2-1 118,5-1-1,0-1 21,4 0 5,-1 0-278,1 0-52,1 0-374,7-2-60,-7 2-117,3-1-26,-11 4-108,-4 0-22,-2 0 5,-4 2 67,-3-1 85,-2 1 98,-1 0-493,-5 0 270,0 2 767,-4 1-146,-1 3-566,-7 6 43,4 0-1323,-3 3-5174,6-2 6567,4-2 0,1-5 0,3-2 0</inkml:trace>
  <inkml:trace contextRef="#ctx0" brushRef="#br0" timeOffset="110890">22391 7626 12632,'-4'-3'2924,"1"0"-899,3 3-2100,8-56-190,9 41 190,-3-16 1,3 4-132,22 25-32,-6 1 1,2 2-2324,19 2 2466,-18 0 0,0 1-102,12 5-316,-3 3 228,-4 1-164,-7 1-2556,-6-1 2530,-9 1 33,-7-1 26,-7 0-1036,-10-1 1103,-7 0 256,-12-2 14,-9 0 176,-8-1 129,-6-1 138,-5-1-109,-3-2 235,15-2 1,-1 1 26,0-1 1,-1 1-14,-7 0 1,1 1-311,13-1 0,3 0 70,-16 2-414,25-1 229,7-1 1861,7 0-1866,4 2 408,7 0-521,5 0 132,6 1 82,6 0-7,7-1-21,4-1 858,20 0-917,-9-3-28,11 1-1043,-16-3 1235,-3-1-1909,-3-3 1839,-4-4 1209,-2-3-1224,-4-4-1705,-1-3 1560,-4-3 764,2-13-830,-5 8 16,-2-8-6,-6 11 1966,-3 1-1761,-7-5-234,0 7 13,-7-4 100,1 10 115,-2 2 81,1 1-79,-1 2 32,1 2 17,-1 0 815,2 2-804,2 0-97,2 0-117,1 2 3287,3 1-3355,1 1-112,2 1 183,9 6 5,11 8-27,7 3-28,8 7-3392,-1-2 3386,3 1-27,1 3-152,0 2-38,9 13-46,-13 3 16,-4 13 117,-23-14-78,-15-4-111,-9-12-200,-3-3-268,-2-1-531,-2-3-8473,-3 4 9604,10-10 1,2-1-1,13-10 1</inkml:trace>
  <inkml:trace contextRef="#ctx0" brushRef="#br0" timeOffset="111308">23286 7578 16322,'-1'-6'1043,"0"1"558,1 5-1085,20-62-192,-9 42-116,5-17 1,2 3-4345,0 24 4265,5-1-545,-2 7 578,2 2-16,3 2-124,1 3-1805,1 3 1800,-1 4-1239,-1 3 1147,-3 2 1191,2 11-1223,-9 8-607,-2 0 616,-10 2 1045,-9-10-936,-3 0 2100,-17 12-2010,1-12 33,-11 8 131,-7-8-48,9-7 2999,-8 2-2993,7-3-112,13-6-12,-1 2-30,14-5-41,5 0 0,3 0-36,4-1 98,13 3-94,1-4 1186,12 1-1203,10-4-19,-8-2-2,13 0-314,3-1-13,-11-1-258,11 0-3177,-2 0 3863,-6 0 1,-14 0 0,-18 0 0</inkml:trace>
  <inkml:trace contextRef="#ctx0" brushRef="#br0" timeOffset="112427">9070 3293 18599,'-9'1'1382,"2"0"-868,7-1 81,0 0-546,-34-3-73,32 1-621,-23-2 652,42 0 250,16-1-189,-6 1-272,13 0 308,-11 0 0,1 1 29,10-1 571,-12 1-486,7-1-289,-9 1 72,-9 1-29,2-1 173,-11 3 58,-3 0 93,-3 0 169,-1 0-115,-9 0-244,0 0 36,-10 0 40,-2 2-143,-5 2 378,-4 2 0,-3 1-114,-3 0-1005,0 1 732,1-2 33,2 2 270,-6 0-305,12-2-12,-1 1 145,13-4-293,6 0 324,2-2 103,5 0-34,1-1 49,3 1-554,1-1 109,5 0-53,3-1-11,3 0-423,18-2-111,-3 0-4350,14 0-2059,-11 1 6920,-3 2 0,-14 0 1,-7 0-1</inkml:trace>
  <inkml:trace contextRef="#ctx0" brushRef="#br0" timeOffset="113509">22456 8681 13905,'-4'-3'264,"0"0"-578,4 3 269,56-19 0,-27 15-2098,9-6 1,0 1 2092,0 9-12,-1 2 618,13 3-740,-7 4 77,-4 1-5,-15 0 34,-18-1 33,-3 0 28,-8 0 34,-15 6 17,-3-3 10,-15 3 24,5-5 27,-4 0 2270,0 0-2197,-3 1 40,1-2 32,1 1-4,4-1 116,-6 4-284,16-4 132,-1 2-155,16-1 34,5-2 38,1 2 34,6-2 17,1-2-11,4 1-11,4-1 1101,2 0-1146,3-2-6,3 1-22,0-3-34,3-1 6,0 0-6,-1-1 11,0-2 34,-2-2 23,-1-3 22,-3-2-1,-2-2 1,-4-2 67,-1-11-61,-5 4 27,-1-7 34,-4 6 196,-7-11-185,0 7 45,-7-9 28,3 11 17,-2 0 23,2 3 374,-4-6-302,3 7-5,-1-3-18,5 10-38,3 1-57,1 2-39,1 3-84,2 1-72,1 2-74,0 1-111,1 1 106,4 5-6,2 2-16,6 6 0,2 2 5,4 3 6,3 4-17,3 2 0,3 2-1708,1 2 1674,0 2-2856,-1-2 2834,-2 0-999,-5-2 965,-3-1-1569,-5-2 1514,-4-1 421,-4 0-635,-2 1-385,-3 0-959,-3 1 1731,-4 4 0,3-13 0,0-1 0</inkml:trace>
  <inkml:trace contextRef="#ctx0" brushRef="#br0" timeOffset="113940">23451 8708 12039,'-21'-40'381,"-1"0"0,1 2 0,8 10 1577,14 21-1863,2 0-50,3 3-17,6 1 1129,13 1-1146,-3 1 11,9 2-5,-9 2-6,-1 2 6,0 2-11,-2 3-6,-3 2 0,0 2 11,-4 3 0,-2 1 0,-2 2 1,-4 2 633,-3 2-561,-8 11-23,-2-7 1826,-10 8-1742,-14-2-72,6-11 78,-19 15-50,15-15-67,3-1-6,11-6 421,12-7-354,3-1 50,5 0 40,4-1 5,7-1-33,7-1-3437,7-1 3336,7-2-56,-5-1 0,4-1-309,3 0 1,1 0 252,1-1 0,0 1-20,-1-1 1,-2 0-143,12-3-118,-1 0-230,-4 0-482,-3-2 1048,12-2 0,-28 4 0,6-2 0</inkml:trace>
  <inkml:trace contextRef="#ctx0" brushRef="#br0" timeOffset="114873">9921 3414 9203,'39'-17'43,"-1"1"0,-3 1 0,-4 4 1595,-9 10-1665,0 1 6,-1 0 11,-2 1 997,-3 2-998,-2-1-21,-4 2-17,-3-1 606,-3 1-545,-2 0 1698,-5 3-1681,-2 1-4,-6 3 472,-12 2-448,2-2 3,-11 3 185,-9-1-37,8-3 82,-9 3 625,4-4 473,6 0-561,2-3-143,13-2-116,11-3-67,4 0 91,2 0 93,3-1-249,4 0-309,6-1-31,18-3-117,17-3-83,3-1-110,8 0-2463,-15 3 1743,3 0-755,1 3-8134,-5-1 9714,-6 2 1,-18 1 0,-7 0 0</inkml:trace>
  <inkml:trace contextRef="#ctx0" brushRef="#br0" timeOffset="116293">10712 3317 14702,'-19'-27'-734,"10"4"387,35 17 17,4 2-143,5-1-188,2 2-827,3 0-380,2 1-5317,-4 1 7195,-5 1 1,-16 0 0,-7 0 0</inkml:trace>
  <inkml:trace contextRef="#ctx0" brushRef="#br0" timeOffset="116741">11712 3330 5835,'-46'3'780,"1"-1"1,4 0-1,6-1 2881,8-1-3155,8 0 26,-2 0 3,6 1 1,2-1 1368,-2 1-1445,2 0-71,-1 0-34,2 1 823,1-1-893,3 0 3338,2 0-3487,2 0-3,2-1-153,1 1 183,1 1-308,2-1-100,2 3 22,3-2 89,5 1 52,3-1-3422,5-1 3480,3 0-129,16-1 318,-5 0 83,10 0-31,-11-1-110,-1 0-151,11-2-98,-10 0-326,7 0-8827,-7 3 10145,-12-1 1,-1 1-1,-15 0 1</inkml:trace>
  <inkml:trace contextRef="#ctx0" brushRef="#br0" timeOffset="117434">12430 3450 12018,'-8'1'717,"2"-1"-543,6 0 699,0 0-766,38-14-68,-18 9-22,33-10-12,-26 13-507,4 0 485,-2 1-11,1 0-17,-2 1-17,-4 1-167,3 2 61,-12 0 0,2 2 61,-12-1 96,-2 0 157,-11 3-73,-1-2 474,-11 2-390,-16 1-34,4-1 62,-14 0-3320,10-3 3471,-1-1-593,-14 0 700,12-1-341,-7-1 295,18 0-16,5-1-23,3 0 2700,4 0-2711,4 0 1531,3 0-1234,3-1 148,2 0-641,2 0-56,4-1-50,2-1-12,5-2-10,4-1-23,5-1-11,6-1-17,4 1-23,6-1-184,27-2-1596,-25 6 1,1 0 1390,1 1 1,1 0-729,-1 1 0,-1 1 564,22 5 1,-27-3 0,-2 3 0</inkml:trace>
  <inkml:trace contextRef="#ctx0" brushRef="#br0" timeOffset="119209">21834 9863 9402,'-3'-2'4436,"1"0"-2369,2 2-2212,24-35-1,-3 25-51,25-27-43,-6 35 18,-7 0 1,0 2-503,18-1 609,-8 2 0,0 0-2,4 2-6,8 3-230,-17 3 129,-16-1 28,-2 2 33,-16-2 182,-9 1-97,-5 2-6,-12-1 22,-8 2-1005,-9 1 1112,-5 0 45,-5-1 44,11-3 1,0-1 44,-20 4-59,21-4 1,0-1 170,-11 3 45,4-2-2907,5 0 2873,7-2-9,1 0-281,13-1 27,3-1 140,13-3 851,4 1-622,5-1-49,7-1-90,8 0-85,7 0-49,7-3 1716,5-1-1767,5-3-11,2-1-243,2-1 271,-1-2 39,-1-1-1266,-2-1 1283,-4-2-12,-5-1-189,-5-1 161,-7-1 12,-5 0 1187,-7-1-1141,-4-8-46,-9 0-62,-4 0-6,-8 5 141,-11 2-68,4 6 34,-7-2 34,8 6 16,0 2 34,3 2 580,2 1-608,2 1 1543,4 0-1672,1 3 163,4 0-302,0 1 66,2 3-5,2 2 16,1 4-5,8 8-11,-1-2-17,5 8 0,-3-4 0,1 2-17,1 1-11,-2 1 0,0 0-123,1 13-6,-6-7-425,-1 20 106,-6-20-224,-3 9-541,-1-13-35,-1 0-483,-1-3-773,2-1 2532,2 0 0,0-11 0,2 0 0</inkml:trace>
  <inkml:trace contextRef="#ctx0" brushRef="#br0" timeOffset="119461">22926 9706 16605,'1'-6'2695,"0"2"441,-1 4-3119,5-24-6,-4 28 6,3-14-11,-6 35-1,1 4-436,0 4 431,1 2-23,0 3-22,0 1-257,0 20 66,0-13-122,0 11-113,0-18-245,-1-4-640,-1 0-1304,-2-2-5490,0-6 8150,-1-4 0,3-12 0,0-5 0</inkml:trace>
  <inkml:trace contextRef="#ctx0" brushRef="#br0" timeOffset="120408">21611 10657 18810,'44'-25'74,"1"1"1,-4 1 0,-5 8-342,-4 18-77,-1 3 41,8 6 18,-6 2 38,-2 4 77,-14-5-88,-10-1-34,-9-4 194,-3-1 208,-7 1 149,-15 3-34,1-2 30,-12 3 116,-7 3 35,-5 2-171,20-6 1,0 1-593,-14 6 499,9 0-85,14-2-103,10-3-16,2 4 63,13-2-186,4-3 18,8 3-3144,1-6 3236,4-3-86,2 0 155,3-1 39,0-2 65,2-1 182,1-2 4,1-1 17,13-6-10,0-6 48,7-12-131,-16 1-61,-10-5-75,-11 5 3075,-4-3-3132,-2 2 12,-4-2 909,-3-6-987,-3 8-53,-2-4 271,-7 5 187,-2 4-183,0 0 21,2 7-31,4 6 1,1 2 77,1 2-299,3 1-164,0 2 249,2 6 37,3 9-50,2 4-35,2 7-30,9 9-15,-3-6-31,6 12-102,-8-10 1,0 0-82,2 9 170,-3-8 1,-1 0-97,-3 2 0,-1 0-80,-2-1-682,-1 11-1179,-4-2-2489,1 6 3799,-2-13 0,3-17 1,1-9-1</inkml:trace>
  <inkml:trace contextRef="#ctx0" brushRef="#br0" timeOffset="120656">22868 10739 15022,'-7'-38'-545,"3"11"2779,0 60-2440,3-3-78,1 5-117,0 3-200,1 2-110,0-8 0,1 0-1343,0 19 296,-1-17 1,1-1-3899,-2 9 5215,0-7 1,0-16 0,0-9 0</inkml:trace>
  <inkml:trace contextRef="#ctx0" brushRef="#br0" timeOffset="121352">21119 11617 13821,'42'-17'248,"0"0"0,0-1 0,15-5 0,-5 4-136,-18 12 0,-2 2-408,5 0 0,1 0 327,0-1 0,-1 1 2,-1 1 1,0 1 72,26-1-78,-18 1-22,7 1-12,-23 2 452,-6 0-525,-5 0 1,-7 1 345,-4 3-161,-15 5 85,-5 2-236,-13 3 1,-17 2 38,7-3-1290,-16 4 1307,13-6 6,-2 2 30,-14 4 31,22-4 1,0 1-45,-21 7-648,1 4 636,31-12-22,-1 6 0,10-6-6,-1 4 62,11-2 1935,7 0-1666,11 2-34,12-4-162,3-6-23,7-4-11,-6-3 25,5-2 76,22-7-73,-12 0 17,14-7 190,-7-5-2785,-16 3 2618,7-9-17,-19 5-781,-2-5 753,-3-1-18,-3-3 180,0-14 157,-6-2-427,-1 0 258,-7 8 2875,-4 16-2874,-1 2-11,-3 2-23,-1 2 6,-2 3-17,0 2-33,0 1 1061,1 4-1117,0 1-51,2 3-34,2 1-56,2 1 205,1 1-255,0 1 40,0 3 38,0 4 92,0 4-22,1 4-27,3 13-21,2-6-1023,5 11 979,2-8 0,2 0-45,3 1-74,1 0 21,2 0-436,0 0 456,-2-2-4,-1 0-64,-3 7-95,-8 1-185,-13 9 6,-6-12-291,-13 0 171,1-10-1644,-2 0-2840,-1-2 5024,-2 2 0,14-10 0,2 0 0</inkml:trace>
  <inkml:trace contextRef="#ctx0" brushRef="#br0" timeOffset="121627">22635 11592 19316,'0'-4'2559,"0"1"-665,0 3-1888,10-6 16,-1 25-28,5-8 23,-3 27-22,-3-7-1165,0 2 1137,-1 0-40,-1 3-84,-1-1-168,-2 2-1529,-2 16-1339,-4-13-5594,0 8 8034,-4-22 1,4-13-1,1-6 1</inkml:trace>
  <inkml:trace contextRef="#ctx0" brushRef="#br0" timeOffset="128215">19384 13826 17423,'-20'38'851,"-1"0"0,0 0 1,-4 9-1,2-7-425,3-6-23,9-16 6,4-5 56,2-3 67,4-5 538,1-5-667,3-5-112,3-5 79,7-13-241,-3 1-5,5-8 83,0-5-101,-4 6-11,2-11-11,-6 9-714,-2-1 686,0-2-6,-1 1-5,2 2 28,0 2-23,2 3-11,1 4 34,7-1-50,-4 8-12,5 0 692,-3 11-680,2 4-18,0 4 23,-1 4 6,4 14 11,1 12-3421,1 5 3393,-3 5 17,-4 13-490,-5-13 462,1 15-282,-7-5 288,-1-15-1,-1 6 6,-4-12 16,-1-8 3117,-2-4-3066,2-11 662,1-9-650,1-14 405,1-13-434,1-22-50,3 2-1004,2-4 1009,3 9-5,1 1 5,2-3-5,1 1 0,1 2-6,2 3 0,1 3 6,1 4-3063,1 3 3051,1 2-2033,0 3 2028,2 2-423,9 0 417,-5 8 350,7 0-338,-8 9 2004,2 3-2004,12 10 0,3 12-12,1 4 6,-5 9-22,-6 10 1053,-4 10-1047,-3 1-18,-9 1 632,-10-19-637,-2 0 45,-2 7-280,2-5-191,4 2 112,2-15-117,3-8-152,1-11-190,2-2-275,5-4-437,2 0-2755,21-9-621,11-6 2686,-18 1 0,1-1 1640,-6 1 0,-1 0 8,25-14 488,-21 6-751,-2-1 1260,-3-1 77,-2-2 1279,9-15 588,3-3-1073,-16 14 0,0 0-360,-2 2 1,-1 2 99,9-13-95,-8 6-85,-11 13 2017,-2 2-1546,-4-2-818,-2 7-89,-4-3 1740,-9 7-1914,-3 3-28,-8 1-34,0 5-16,-3 1-23,-2 5 105,-2 3-54,-12 12-79,-1 9-587,17-10 0,1 2 480,-12 16-4,7 1-18,15-12-1192,2 1 1170,5-2-220,3-2 203,4-2 0,5-3-11,3-4 1627,6-3-1632,12-3 61,-5-5 5,10-2 12,-9-8 1438,1-4-1365,11-15-23,-7 1 23,8-11 179,-5-9 106,-3-4-3242,-1-1 3091,-8 6-850,-5 7 810,-5 11-60,0-3 39,-4 14-23,-2 2-17,-2 4 2810,1 1-2838,-1 3 1518,0 1-1619,-2 6 111,1 1-105,-3 7 12,0 2-12,-1 4-23,0 4-5,0 2-28,2 3-168,-2 17-5,4-7-124,-1 11-157,3-13-134,3-2-358,5-2 168,4-4 22,4-3 73,4-6 156,3-3 185,1-6 129,12-4 538,-1-12 0,-1-3 62,-5-10 50,-13 0 33,-1-2 28,-1-2 12,-2-1-6,-1-2-34,-2 0 321,1-10-399,-4 12-45,1-7-28,-3 15-33,0 2-23,0 2 189,-1 3-261,0 3-34,-2 3-45,0 1-6,-2 2 34,2 7-50,0 1 5,0 11 6,0 1-6,-1 7 0,0 3-675,-1 4 659,-1 3-18,-2 1 23,-2 2-17,-2 0-11,0 1 23,0-1 6,0 14-29,2-5-33,1-3-516,1-13 560,1-17-6,0-6 12,1-4 609,0-3-592,0-1-24,-1-7 1,0-2 587,-1-8-593,-1-3 51,1-6-39,-1-3-287,0-6 275,1-5-523,1-4 529,0-6-5,0-3 10,2-4-21,0-2 13,1 14 1,2 0-1238,-1 10 1,1 0 1216,2-10 1,0 1-11,6-13-393,2 3 420,1 5 18,2 5-6,0 6-12,2 5-5,1 7 0,14-1 6,-7 9-1,9 2-10,-10 11-1,-1 1 6,9 11 0,-9 0 11,6 10-5,-10 2 0,-2 4-12,-1 4 176,-2 3-198,0 21 45,-7-14-348,-2 14 331,-12-19 0,-4-2-28,-7-3-6,-5-3-11,-2-2-55,-5-4-107,-1-2-163,-4-3-352,-1-2 1386,-1-5-664,-21-5 0,31-1 0,-10-3 0</inkml:trace>
  <inkml:trace contextRef="#ctx0" brushRef="#br0" timeOffset="129168">19334 13833 24559,'4'-38'210,"0"1"0,3-23-149,-7 60 85,1 0-68,-1 4 17,0 1 1,1 6-12,-1 0-11,0 4 28,-3 13-28,-5 10-29,-4 12-32,0-6-1,1-5 0,3-12 6,2-3-6,0-1 0,-1 6-11,2-8 23,0 4-7,2-12 12,0-2 12,1-2 21,0-4 57,1-1 263,1-3-6,0 0-252,0-8-39,0-1-17,0-8-22,0 0-3392,0-5 3375,0-1-1042,0-5 1036,1-3-129,1-19 107,0 8 11,0-13-5,-1 17 11,2 3-12,-1 5 6,1 4 1,0 4 4,0 4-10,0 4 11,0 4 2814,-1 5-2837,0 1 1527,0 3-1521,0 3 201,0 3-185,1 4-4,0 4-18,0 14 12,-1-4-1,-1 12-3402,-1-6 3408,0 3-758,0 2 747,-2 1-2034,0 0 2006,-2 0-34,0-1-78,0-2-134,0 0 1748,0-4-5456,2 7 3600,1-10 0,0-4 0,1-13 1</inkml:trace>
  <inkml:trace contextRef="#ctx0" brushRef="#br0" timeOffset="131033">19108 14594 16887,'-46'13'-32,"-1"-1"0,6 0 0,8-1 27,11 4 432,10-2-298,7 8 135,7-6-119,6 6 94,8-7-65,8 0-6,9 1-575,10-2 559,10 0-1294,-21-7 1,0 0 1222,5-1 0,1 0-19,2 0 0,5 0-783,0-1 1,5 0-1,-1-1 746,10 1 1,2 0-10,-7-2 1,3 1 0,-2-1-351,-11-1 1,-3 0-1,1 0 360,3-1 0,0 1 1,0-1-284,1 0 1,0-1 0,1 0 300,1 0 1,1-1 0,-1 0 14,2 0 1,0-1 0,1-1 13,0 0 0,2-1 0,-1 0-79,1 0 0,0-1 0,1 0 99,-1 0 0,1-1 1,4 0 41,1-2 1,4-1 0,1 0 0,-4 0-78,-11 2 1,-2 0 0,0 0 0,2-1-27,0 0 1,3 0-1,0-1 1,0 0 0,-4 1-62,13-4 1,-4 1 0,0-1 63,2-1 1,0 1-1,-1-1-43,0-1 0,0 0 0,0 0 47,-2 0 0,1 0 1,2-3 6,-3 1 0,3-3 0,2 0 0,-2-1-10,0-1 1,0-1-1,0 0 1,-1 0-18,0 0 1,0-1 0,-1 1-1,-2-1 0,-5 2 1,-1-1 0,-2 0 0,-3 2 42,-4 0 1,-3 1-1,-1-1-12,14-9 1,-1 0 129,-5 0 1,-3 0-139,-6 1 0,-3-2-3,-4 2 1,-4-1-15,-5 0 0,-4-1 14,2-30-16,-16-1-9,-9 31 0,-3 0-12,-4-1 1,-6 1-13,-7 1 1,-5-1 0,-1 2-11,-10-6 1,-2 2 6,2 4 0,-4-1 0,1 4 98,7 6 0,0 3 1,0 1-92,-5-1 1,0 0-1,-1 2-41,-3 0 0,0 0 0,-2 2 50,-1-1 1,-1 0 0,-5 1-2,10 4 0,-5-1 1,-1 1-1,-1 0 0,4 1-105,-3 0 0,3 0 0,-1 0 0,-3 1 107,0 0 1,-3 0-1,-2 0 1,2 1 0,3 0 7,0 2 1,3 0 0,0 1-1,0 0 0,-2 0 1,0 0 0,0 1 0,0 0-51,0 1 0,-1-1 0,0 1 0,0 1 57,1 0 1,1 0 0,-2 0 0,-3 2 1,-2 1 0,-4 0 1,-2 1-1,2 0 0,2 1-7,0 0 0,3 0 0,1 0 0,-4 1-7,1 1 1,-2 0 0,-1 0 0,1 1 0,4 0 2,5 0 0,4 1 0,-1 0 0,-2 1 0,-3 2 0,-2 1 0,-2 1 0,1 0 0,4 0 20,-1 0 1,5-1 0,-2 1 0,-3 3-30,1 0 1,-4 2 0,-2 1 0,0 1 0,3 0 0,5-2-11,2 1 1,5-1 0,1 1 0,-3 1 9,2 0 0,-3 1 0,1 1 0,1 0 0,3-1 91,-7 6 1,4 0 0,2 1-93,1 0 0,1 0 0,1 1 68,3-1 0,1 1 0,2 1-70,3-2 0,2 1 0,1 0-6,-9 13 0,5 1-6,6-2 0,5 1 2,6-2 1,6 0-9,5-1 1,5-1 301,8-1 0,6-1-344,6 0 1,5-2 181,7 0 1,6-3-329,7 0 1,4-3-413,8-1 0,3-2-1191,-15-10 0,2-1 0,2 0 1811,11 0 0,2 0 0,-5-2 0,-7-1 0,-3-2 0,2 0 0,1-1 0</inkml:trace>
  <inkml:trace contextRef="#ctx0" brushRef="#br0" timeOffset="134857">17768 3884 19361,'-1'-42'224,"0"8"-302,-5 35 16,-3 1 51,-3 1 11,-5 4 0,-4 1 11,-5 2-5,-3 2-1,-5 0 12,-22 6 0,11-4-741,14-4 0,0-2 746,-13 4 0,-1-1 1,0-1-12,2 0 17,2-2-11,3-1 11,3-1 17,3-2-12,4 0 12,5-2-11,2 0-12,4-1-5,3 1-17,4 0-17,1-1 1465,3 2-1487,0-1 0,1 1 5,0 1 23,0 2 0,-1 4 5,-1 0 1,-2 9 16,3-2 0,-2 6 6,3-3-6,0 3 17,1 1-17,0 4 1,2 0-1,0 18 0,2-9 6,0 13-1320,2-12 1331,1 2-5,2 2 10,-1 2 6,0 2-16,0 0 27,-1 3-5,-1 1-6,-1 3 17,0 3-22,-1 2-2954,0 3 2940,0-29 0,-1 0 2,0 0 0,-1 1-982,0 1 1,-1 1 981,0 0 1,0 1-345,-1 0 0,0 0 336,0 1 0,0 0-374,0 0 0,0 0 382,1 0 1,0 1 41,-2 16 1,1 4 289,1 3 1,1 1-327,-1 1 0,1-1 8,0-1 1,1-3 2,1-15 0,0-2 11,0 2 1,0 0 13,0 1 1,-1-1 7,0 1 1,0 1-6,0-1 1,0 0-4,-1 1 1,-1 0-9,0 0 0,-1 1-6,0 0 0,0 1-5,-1-1 0,-1 1 2,0 0 1,-1 0 11,0 1 1,0 0-13,-1 0 1,-1 1 22,-1 0 0,0 1 310,-1-1 1,0 1-311,-1 1 0,0-1 6,-1 1 0,1 0-18,-1 1 1,0 0-17,-1 0 0,1 0-6,0 1 1,0 0 2,1-1 0,-1 2 17,3-5 0,-1 2 0,1-1-17,-1 8 1,0-1-14,2-8 0,0 3 0,1-4 10,1 4 1,0-2-12,1 1 0,0 0-3,1 0 1,0-1-6,0 0 0,1 1-3,1-2 0,0 0-9,0 0 1,0 0 5,0-1 0,0 0-3,1 1 1,-1-1 2,0 0 1,0 0 7,0 1 1,-1 0-4,1 0 1,-1 0-3,0 0 0,0-1-3,-1 1 1,0-1-1,1 0 0,-1 0-6,0-1 1,-1 0 0,2-1 0,-1 0 8,0-1 0,0 1-9,1-3 1,0 2 10,-1 17 1,1 3-10,3-22 1,0 1 0,0 0-3,-1 0 1,2 0 0,-1 0-4,2 17 1,1-3 0,1-17 0,0-3-9,1 2 1,1-1-1,0-1 0,0 1 0,0-2 1,1 1-1,0 0 1,0-1 5,1 0 0,-1 0 0,1 0 0,1 0 5,-1 0 1,0-1-1,1 0 1,0 1 2,0-2 1,0 1-1,0-1 1,0 0-4,0 0 1,0-1 2,-1 0 1,0 0-9,0 0 0,0 0 0,-1 0 0,1 0 8,-1-1 1,0 1-4,0 0 1,0 0-3,0-1 0,-1 1 8,1-1 0,-1-1-11,1 1 0,0 0 0,0-1 0,-1 1 3,1-1 0,0 0-3,0 0 0,0-1 0,7 30 0,0-1 22,0-3-16,1-1-1,0 0-5,0-1 0,0 1 6,0 0-1,-2 1 18,-2 2-34,0 1 36,-6-15 0,0 1-371,-2-11 1,0 1 362,0 11 0,-1 1-12,-1-14 1,-1-2 611,0 2 1,0 0-621,-1-1 0,0 1-3,-1-1 1,1 1-9,0-1 0,0 0-14,1-1 0,0 1-51,2 12 1,1-1-360,2-10 1,0-1 389,3 10 0,2-3-58,14 14 579,6-3-652,8-4-79,6-4 81,-17-23 1,1-2 689,3-1 0,1-2-894,4 0-1,1-3-296,3-1 1,2-1-793,4-1 0,1-2 1145,12 0 0,-4-1 0,6-1 0,0-1 0</inkml:trace>
  <inkml:trace contextRef="#ctx0" brushRef="#br0" timeOffset="141874">1326 4654 8044,'-8'-53'1460,"1"0"0,0 6 0,-3 6 2001,-10 5-3131,2 15-77,0 9-68,4 9-40,-2 2-1105,-3 4 1067,-2 3 745,-12 13-762,7 1-12,-6 10 17,10-3 1969,2 2-1980,-7 16-61,4 5-15,12-18 0,1 1-2,-2 28 0,12-16-1,7-9 23,13-13-11,-1-8-6,8-2 23,-3-10-6,2-6 614,18-12-569,7-15-34,0-3 11,-5-6 34,-8-6-2215,-12 9 2204,2-9 112,-10 2 33,-8 1 34,-3-5 2270,-13 12-2292,-4 11-157,-3 13 6,2 6-34,5 4-22,0 3 5,-4 28-17,5-9 2910,-2 22-2898,6-17-18,1 1 1,0 1-17,1 0 11,5 13 11,5 1 11,9 8-22,8-6 6,7-9-1,-5-13 1,2-9-34,3-8 34,4-10 10,11-9-16,-13-4-495,-5-7 512,-13 5-6,-3-1 24,-2-10 4,-7-4 424,-7-7-452,-12 1 12,-7 4-35,1 10 29,1 4-6,9 10 1,2-1 32,4 1-38,0 0 524,10-3-518,7-1-7,5 2 1,5 3 5,-4 6-11,0 2 11,1 0-5,1 2-29,0 0 29,0 2 5,8 3-22,2 6 11,6 8 22,-4 11-22,-11-4-305,-5 2 294,-9-5 0,-2 0-1,-1 11 35,-3 4-18,-1 0 1,-2-1-51,-1-2 40,0-8-7,3 6 24,1-12-7,3-3-3097,2-2 3103,2-1-11,10 0-5,7-4 16,12-2-11,-5-9-325,-1-4 336,-10-4-11,0-2 22,6-11-33,-3-5 17,-2-3 2924,-9 0-2919,-9 8 12,-4 0-12,-1 0-11,-1 1 28,-4 1-17,-1 0 11,-3 1-5,-2 2 0,-4-9 487,-1 1-459,-1-5-28,6 10 0,3 4-23,5 7 350,1 2-327,4-2 0,6 0-12,3 2-5,5 1 12,-2 3-12,2 0 0,1 2 0,1 0-12,0 2 1,1 0 17,0 1-12,0 1 17,10 5-5,-1 4-17,0 1 16,-6 1-5,-10-2-5,-1 3 10,-3 0-5,-1 2 0,-3 0 0,-1 1 0,-1 1 0,-2-1 0,1 1-5,-1-1-6,0 0-6,0 1-22,1 6-1,1-6-27,1 6-34,0-7-33,2-1-46,2 0-55,0-1-426,9 3-207,8-3 370,1-2-45,5-7 10,-8-5 34,2-3 68,0-3 73,0-3 78,-2-3 90,1-1 83,-2-3-188,0-2 301,-2-2 10,0-1 24,-1-1 10,-1-1 28,-2 0 17,-1-1 34,0 0 34,-2 1 44,0-1 34,-4 0 375,1-8-275,-5 8 18,-1-5-11,-5 13-7,-2 1-38,-3 3-46,-3 3-33,-3 1-39,-1 2-28,-2 3-34,-1 0-28,0 2 234,0 3-279,-1 2-10,1 4 21,-7 11-44,5-2 0,-4 9 0,7-5-12,2 2 1,0 1-1,2 1-10,2-1 5,1-1-6,3-1 1,2-1-1,3-2 0,3-2 12,3-2-17,5-4 11,1-2-6,4-3 1,0-4 10,2-1 1,0-4-1,0-2-10,0-4 16,-2-3 34,7-12-6,-8 5-11,3-9 17,-8 7 0,-2-1 11,-2-1 5,-2 0 1,-1-1 5,-1 1 95,-2-7-71,0 9 9,-1-2-10,-1 10 5,-1 4 45,-2 1-101,0 4-16,1 2-6,0 2-6,1 3 11,0 2-11,-2 6-5,1 2-6,0 3 6,-1 2-6,2 2-6,1 0 6,0 0 11,2-1-16,1 0-1,4-2 0,2-1-44,5-2 33,2-2-11,4-3 11,2-2 1,2-3-1,2-2 6,0-3-1,11-5 12,-10-1 0,7-5 0,-12-1 23,-2-1-23,-1-2 5,-3 0 7,-1-1-40,-3 0 33,-2 1 6,-2 0 1,-1 1 16,-3 2 0,0 1-6,-2 1 6,-1 4 0,0 1-11,-1 2 0,-3 2 5,-1 3-11,-3 3-5,3 5-12,-2 2 23,3 3-17,-1-1 6,2 2-1,2 0-16,2-2 11,2 1 0,5-2-6,4-1-5,4-1 0,4-3 5,4-1-5,3-2 11,5-1-5,2-2-7,0-2 12,2-2 12,-4-1-12,11-9 5,-14 0 1,7-8 5,-17 4 11,-2-4 18,-2-1-1,-3-3 17,-2-2 5,-1-1 1,-2 0 0,-2 1 167,1-6-106,-2 9 57,-1-1-46,-1 12-11,-1 4-16,-1 3-40,1 2 0,-1 2-50,0 5-12,0 3 18,0 19-12,0-1-17,-2 13 12,0-3-933,-2 3 927,-2 4-6,-3 1-5,0 3-17,-2 3-39,0 3-51,1 5-173,1 4 8,4-29 0,1 0-252,1 1 0,0 1-540,0 1 0,2 0-1970,0-1 1,0 1 3044,0 5 0,1-3 0,0 4 0,0-4 0</inkml:trace>
  <inkml:trace contextRef="#ctx0" brushRef="#br0" timeOffset="142225">1317 5592 11373,'-45'-5'543,"1"1"1,4 1-1,13-3 2996,29-11-3002,12 3-33,19-6-67,-3 9 1,4 2-462,24-6 144,-15 5 1,2 2-26,-6 2 1,1 1-24,3 1 1,3-1-14,4 1 0,1 0-9,2 0 1,5 1-10,-1 0 0,6 0 0,-3 1-416,-11 0 1,-2 1 0,2-1 379,-2 1 1,2-1 0,1 1-1,0 0-12,2-1 0,0 1 0,0 0 0,-2-1-156,4 1 1,-2 0 0,3-1 141,-5 1 0,4 0 0,-1-1 0,-3 1-441,-1-1 1,-3 1 0,-1-1 394,0 1 0,0-1 0,0 0-185,-2 1 1,0-1 0,-1 0 58,20-1 0,-2 0-73,-2 0 0,-1 0-107,-3 0 0,2-1-288,-8 1 1,2-1 0,-2 1-774,6-2 0,0 1-251,-10 0 0,3 1 1,-3-1 1684,8-1 0,-8 1 0,-12 1 0,-8 0 0</inkml:trace>
  <inkml:trace contextRef="#ctx0" brushRef="#br0" timeOffset="142684">5275 4474 17899,'-5'-7'2828,"0"2"-1920,5 5-40,0 0 353,-51-60-846,31 39-241,-10-13 1,0 2 67,14 22-62,1 2-39,1 2-40,0 3-5,3 1-17,-1 3 1,0 3-12,0 3 16,-6 13-32,4-2 10,-2 8 6,5 6-17,5-6 0,2 7-3403,4-10 3392,3-2-822,3-2 822,4-2 11,8 3-11,-3-7 12,6 0 38,-1-6-16,-5-4 27,2 0 3048,-4-10-3036,-3 0 0,-1-6 1279,-3-8-1223,-4-5 0,0-8-40,-4 5 1,-1 5 145,-3 5-134,1 6-12,-2 0-10,1 8-40,1 1 23,-5 2-51,-3 7-6,-1 2-10,-1 8-29,4 1-27,1 2-63,1 4-83,4 1-3538,2 3 3106,3 2-2738,8 19 3377,2-6 0,0-5 0,-4-16 0</inkml:trace>
  <inkml:trace contextRef="#ctx0" brushRef="#br0" timeOffset="143006">5172 4946 26105,'-40'3'61,"0"0"1,1 2 0,8 4-46,21 8-10,0 7 11,5-5-17,3 2-11,1-1 11,3 2 0,6 7 0,1-8 0,6 7-23,5-6 46,5-3 21,-1-2 24,0-8 27,-10-7 34,-1-1 22,0-5-17,-3-1 107,5-13-6,-1-8-123,-2-1-17,-2-3-22,-5 8-6,0-2 6,-1-9-34,-2 3-50,-2-3-358,-9 14-2566,-14 14-6896,0 10 8917,-8 6 0,19-5 1,4-2-1</inkml:trace>
  <inkml:trace contextRef="#ctx0" brushRef="#br0" timeOffset="162044">3862 6690 14919,'-1'-47'1068,"0"0"0,1 4 0,-1 6-227,0 8-5735,-2 3 5522,-1 4 1218,-3 4-1487,-2 2 766,-1 5-940,-1 2-67,-1 3-40,-2 3-22,-2 2-6,-3 3-10,-1 4-7,-3 4 12,-13 16-5,8-3 2816,-9 14-2845,12-6 12,1 3-18,4 1-5,2 0 6,5 0-6,5 0 0,3-4-11,6 0 84,12 6-73,2-12 17,10 4 0,-2-15 44,13-2-10,-7-6-500,10-3 533,-13-7 12,1-4-12,-2-5-2702,0-6 2679,-2-4 18,-2-3-67,-2-3 66,-3-2 12,-2-2-441,-4 1 407,-1 0 0,-3 1-28,-1 2 11,-2 2 6,-2 2 453,0-1-397,-1 9 3245,-2-2-3296,-1 13 70,-3 2-98,2 3 656,-3 4-661,0 3-11,-3 5-1,-1 4 1,-1 5 11,1 2-17,-1 3 11,2 3 0,2 1 0,2 0 1,3 1-12,1-1 0,5-1 0,3-2 0,4-2 5,5-1-10,4-3 5,3-2 16,3-3-4,3-3 4,1-2 12,2-3-16,-1-2 16,0-3 5,-1-2 23,-3-2 0,-2-1 0,-4-4 17,-3-1-17,-2-4 6,-3 0 5,-2-3-6,-3-1-16,-3-2-6,-2 0 1,-2-2-18,-3 0 6,-2-1-11,-3-2-6,-1 0 11,0 1 1,0 0-1,1 0-5,1 1 0,2 1 0,2 2-1,2 0 7,1 4-6,3 1 16,1 2 6,3 1 12,12-5-51,-5 7 11,10-4-22,1 6 16,-4 3-10,7-1 5,-6 4 11,9 0-11,-7 3 6,7 2-6,-13 3-6,-2 2 0,-3 1 1,-1 3 5,-4 1 0,-2 2-6,-2 11 1,-3-5 16,0 7-6,-3 0-10,1-7 16,-1 7-11,2-11-6,0 0 18,3-2-29,2 0 22,3-3-10,2-1-1,2-1 12,3-2-6,1-1 5,4-2 7,0-3-7,2-2 12,1-1 0,0-4-12,0-1 29,-1-4-6,-1-2 6,-2 0 11,-2-2 5,-2-2 1,-4 0 5,-3-2 5,-2-1-44,-2 0 17,-2 0-6,-2-1 5,-2 2 1,-2-1-6,-3 1 0,-2 0 11,-5-7-11,2 5 0,-3-6-11,5 8 11,3 2-11,0-1-12,3 2 7,2 0 4,1 1-10,3 1-6,2 0 17,4 1-28,2 1 22,3 1-11,0 2 5,9-1 1,-5 3-6,5 1 0,-7 3-6,0 0 1,-1 3 5,1 1 0,7 8 0,-5 0-11,6 5 16,-7-2-16,0 2 17,-2 1 5,0 3 0,-2 0-11,-1 3-6,-3-1-22,2 11 40,-3-6-35,1 6-16,-3-9-123,5 8-6,-1-8-124,5 6-190,0-12-235,1-2-279,3-3-360,3-1-834,4-4-3999,2-3-1496,-1-3 6837,-2-1 0,-11-2 0,-6 0 0</inkml:trace>
  <inkml:trace contextRef="#ctx0" brushRef="#br0" timeOffset="162427">5689 6437 20185,'37'-30'-549,"-6"6"185,18 19-2266,-6 4 1,1 2 2629,7 2 0,-14-2 0,-4 0 0,-16 3 0</inkml:trace>
  <inkml:trace contextRef="#ctx0" brushRef="#br0" timeOffset="162585">5733 6740 13905,'-7'5'4627,"2"-2"-3232,5-3 2565,0 0-4173,15-6-213,7-2-4699,19-5 3159,5-1 1966,10 1 0,-26 5 0,0 1 0</inkml:trace>
  <inkml:trace contextRef="#ctx0" brushRef="#br0" timeOffset="163192">6851 6236 21847,'-41'-38'135,"6"8"-118,22 30-6,-2 0 6,0 1-6,-1 0 17,-1 1 0,0 0-5654,1 0 5654,0-1 1470,-4 0-1453,7-1 871,-2 0-855,7 0-10,2 0-7,1 0-4,1 0-1,2 0-6,0 0 3835,1 0-3868,5 0-5,-1 0-6,4 1 5,-3 0-22,2 1 6,-3 0-1,2 1-16,-4 0 28,1-1 11,-2 0-6,0 0 23,0-1-202,0 0 34,3 0-90,-1 0-219,4-1-329,0 2-550,3 0-1041,2 0 1532,4 1 0,-6-2 0,-1 1 0</inkml:trace>
  <inkml:trace contextRef="#ctx0" brushRef="#br0" timeOffset="164033">6741 6265 19843,'-7'-24'1478,"1"6"-1226,5 13 174,-1 0-112,-1 0-196,0-1 5,-2 2 67,-4-1-134,1 3 17,-5-1 50,-5 2-5,-4 0-34,-7 3-51,6 0-21,2 2-1,8 0 0,1 2 17,-3 4-11,2 2-51,0-1 40,4 1 5,0 2 23,3-3-29,-2 4 1,4-3-6,0 0 11,1 1-5,1 0 16,0 6-16,2-5 10,0 5 12,5-2 12,3-1 32,10 2 1,6-4 28,7-2 11,3-4-73,-2-2-28,-9-2 1,-6-1-1,-10-1 6,-2 1-1,-2-1 7,-2 0 44,-1 3-11,-2-1-6,-2 1 46,-9 3-96,1-1 28,-6 3-6,2-2-5,0 0 16,0 0-33,1 0 6,-6 4 0,6-4-1,-2 4-5,8-4-5,1 0-1,1 1 17,1-1-11,1 1-11,3-4 22,0 0-16,1 1-1,1-1 12,0 0-12,0-1 17,0-1-5,2 1-12,1-2 6,1 2 0,2 0 6,0-1-6,1 1 11,4 1-11,-2-1 0,2 2 6,-4-1-18,-1 0 12,-1 0 0,-1 2-5,-1 1 10,-2 1-16,0 2 11,-2 1 56,-20 21-39,1-6-6,-11 11-270,9-14 265,7-7-1,3-2-5,0 0-15,4-1 15,1-2-6,1 5 12,4-5-6,-1 4-6,3-8 259,2 0-247,2-1 21,2 0-10,4-2-6,2 0-28,2-1-212,15 1-203,-4-4-419,13 2-975,-8-3 978,7 1 0,-17-1 0,-1 0 0</inkml:trace>
  <inkml:trace contextRef="#ctx0" brushRef="#br0" timeOffset="165768">8423 6237 7313,'7'-5'4027,"-1"1"-2890,-6 4 3607,0 0-4425,1-19-11,-3 14 23,-3-13-12,-4 17-17,-4 1-4,-3 0-7,-2 2-28,-3 1-16,-3 2-40,0 2-377,-2 1 299,3 2-51,0 0-27,5 1-23,2 1-17,3 0-5,4 0 5,4-1-6,2 1 23,2-1 62,8 5-17,1-5-12,9 5 1,-1-6 50,14 4-62,-6-5 34,22 7-33,-19-8 309,8 2-304,-7-2-45,-9-3 0,2 2 0,-11-3 12,-4 0-12,-2 0 56,-2-1 129,-2 4-67,-4-1-23,-5 3 40,-13 3-73,2-1-45,-12 4 6,5-3-6,-2 1-22,0 0 16,0 0-11,1 1 17,-8 5-22,12-5 5,-9 10-16,19-11-1,-1 3 0,10-5-5,2-1 11,2 0-5,1-1 10,2 1 1,2-2-6,4 2 11,2-1 28,9 4-11,-2-3 6,9 4-6,-4-6-6,3 1-16,1-1 11,0 2-12,1-1 1,-2 1-1,-3 0-5,-3 1-11,-4 2 11,-4 0 11,-4 2 12,-3 1 55,-9 10-33,-3-4-6,-8 7-3392,-3-9 3381,-4 0-1527,-2-2 1516,-4-2-1782,-1 0 1760,-2-2-158,-17 4-1167,10-5-339,-12 2-7086,20-7 8755,4-2 0,13-3 0,7-2 0</inkml:trace>
  <inkml:trace contextRef="#ctx0" brushRef="#br0" timeOffset="167340">8281 6051 13254,'-6'-2'3053,"1"0"3288,5 2-5435,-39-15-726,28 11 44,-29-11 372,37 13-473,2 1-321,-1-1 323,0 1 65,2 0-414,-1 10 222,2-2-73,2 9-13,2-5-35,3 0-2,9 8 174,9 1-3322,3 0 3366,5 0-161,6 1-211,0 4-220,-3 1-643,-13 0-8689,-17 1 8739,-4-10 1,-3 1 0,-1-14 0</inkml:trace>
  <inkml:trace contextRef="#ctx0" brushRef="#br0" timeOffset="168811">5238 8240 18005,'-9'0'801,"1"0"-699,8 0-158,0 0 21,45-51-26,15 29-458,-25 3 0,4-4 0,-1 5 457,7 10 1,0 5-20,0-1 0,-2 1-99,17 1-38,-7 1-40,-4 4-1477,-8 1 1136,-7 3-319,-7 3-444,-9 2-542,-6 2-897,-7 3-1002,-7 1 3184,-9 4 0,4-10 0,-3 0 0</inkml:trace>
  <inkml:trace contextRef="#ctx0" brushRef="#br0" timeOffset="169133">5483 8371 15810,'-38'2'756,"0"1"0,-23 0-801,64-10-5,4 0-12,7-3 1,7-1-40,26-9 73,-18 9 0,3 0-620,0-1 0,0 0 648,0 0 0,1 0 31,-3 1 0,0-1 148,22-12-22,-4 1 39,-17 2 535,-21 3-547,-6 4 119,-18-10-135,-2 8 17,-14-4-535,2 6 697,-5-1 101,0 2 95,-2-1 23,2 2 1404,-5-4-1494,12 4-61,-1-3 251,13 4-425,7 3-56,1-1-62,5 5-56,1 0-39,0 2 666,1 0-706,7 2 45,2 3-38,17 9 5,-4 2-12,25 18-49,-5 5-773,0 2 750,-7 4-33,-17-9-51,-4 1-745,-6 21-107,-10-25 1,-2 2 1019,-6 11 0,-1 0 0,-3 5 0,-6-6 0</inkml:trace>
  <inkml:trace contextRef="#ctx0" brushRef="#br0" timeOffset="224492">7296 3441 24459,'-44'1'801,"1"1"0,-1 0 1,-15 0-1,8 0 308,4-1-3738,15 0 2923,-4 0-615,10 0 1092,4 2-241,2-1 116,6-1-43,6 0-32,1-1 176,-1 0-405,3 0-172,-2 0 173,2 0-289,1 0-13,1 0 214,1 0 27,2 0-181,8-2 451,3-1 90,29-7-642,-3 1 0,24-6 0,-5 2 0,-7 4 0,1-1 0,-9 1 0,0 1 0,16-2 0,0 1 0,-14 1 0,0 2 0,0 0 0,3 0 0,-2 0 0,9-1 0,0 0 0,-8 1 0,3 1 0,0-1 0,1 1 0,1 0 0,1 0 0,3 0 0,0 1 0,1 0 0,0 0 0,-1 0 0,0 0 0,-3 1 0,0 0 0,-4 1 0,4 1 0,-3 0 0,-2 0 0,1 0-845,12 1 1,1 0 680,-5 0 1,0 0 656,5 2 1,-2-1-644,-18 0 1,-5 0 1477,16 2-1328,-26-1-31,-6 0-289,-5 0 140,-5-1 711,-1 0-531,-6 0 0,0 0 0,-6-5 0,2 1 0,-2-3-2061,4 4-1895,5 1 3100,5 1 1,-3 1 0,1 0 0</inkml:trace>
  <inkml:trace contextRef="#ctx0" brushRef="#br0" timeOffset="225332">10107 3467 26017,'-29'-15'-146,"0"0"0,-18-9-277,46 22-967,1 0 1009,3 0 1347,10-2 75,13-3-311,4 2-464,9-2 510,15 0-116,-7 2-1286,-14 2 1,0-1 1624,18 0-893,4 1-740,1-1 467,3 2 111,-16 1 0,2 0-950,3 1 0,0 0 961,0-1 1,0 1 2,-2 0 0,-1 0 19,1 0 0,0 0-18,-11 0 1,1 1 9,11 0 1,0 0-7,-14 0 1,-2 1-2,1 0 1,1-1-98,11 2 0,1-1 67,-12-1 0,0 1 10,7 0 1,1-1 25,-5-1 1,-2 1-42,14-1 4,10 0 9,-25 0 42,-3 0-9,-5 0 1793,-4 0-1243,-1 0 659,-9 0-182,-1 0 1938,-9 0-2898,-3-1 26,-3 0-227,-1-1-186,-2 0-337,0-1-54,0 1-36,-2 0 281,5 1 16,0 1-160,5 0 21,9 3-1796,-1 0-5666,9 2 8081,-5-1 1,-4-2 0,-4-1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8T13:59:04.4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3061 3109 11777,'-2'-44'1518,"1"0"0,-2-2 0,-1 7-762,-3 15-593,-3-5 363,-1 12 71,-1 3-244,-1 2 0,-1 4-152,-1 3-55,-1 2 78,-9 3 159,-7 9-327,-2 2 59,1 8 74,-4 11-73,10-4-1034,-9 13 1010,12-9-11,2 4-3061,2 1 3041,2 2-233,2 14 116,8 0-4,10 7 15,7-19-13,9-9 25,-2-16 38,2-4 38,0-3 131,1-4 837,11-8-636,6-10-34,1-5 26,1-7 457,-2-10-346,-10 7 125,6-10-149,-13 10-102,-3 0-2262,-1 0 2091,-2-1-1480,-1 3 1114,-1 2 1520,-2 2-1411,-2 4 40,-1 3 266,-2 3-177,-2 3 2233,-2 4-2324,-2 2 3124,-3 3-3138,-11 4 227,-8 10 122,-3 1 17,-2 10-412,8-3 386,2 3-19,1 2 196,4 2-303,3 0-277,5 3-250,4 12 4,15 1-97,13 10-76,3-16-553,8-7 796,-6-14 112,4-3 105,2-4 113,3-3-312,20-3 615,0-7 134,-2-3 340,-9-4-373,-14-8 110,-6-3-174,-4-2 117,-9-1-193,-11 7-218,-2-1-151,-2-1 567,-3-1-626,-5-9-195,0 6-20,-4-7-246,1 10 92,1 0 174,0 1 64,2 1 126,2-1 410,2 3-177,1-1 124,3 2 283,8-4 395,6 2 323,3 2 146,3 3 150,-5 7-187,2 1-1012,1 2-325,1 0 0,11 2 0,-7 1 0,8 2 0,3 6 0,-8 1 0,11 4-292,-4 6-454,-8-2-31,3 7 119,-9 7-405,-6 4 152,-2 2-287,-8-1 870,-3-11 198,-3 0 285,1 0 87,-2-1 129,1-2 363,0-1-99,1-1-249,2-3-282,2 0-375,2-3-301,5-1-60,1-1 10,3-3 286,3-2 121,2-2 869,3-3-372,2-1 344,3-4 331,1-2 102,1-4 28,0-3-141,-2-3-433,-1-1-513,-2-3 0,-4 0 0,-2-2 0,-4-2 0,-3-1 0,-3 0 0,-3-1-200,-2-1-621,-2 2 71,-3 0-62,-3 2 112,-3 1-94,-1 1-16,-2 2 166,-1 1 148,0 3 562,1 0-315,0 1 276,-2-2-116,4 3 174,0-2 1,7 4 68,0 1 113,3 0 91,3 1 362,2-1 219,5 1 359,3 1 171,3 0-573,3 2-896,2 1 0,0 2 0,2 2 0,-1 0 0,1 3 0,-1 1 0,1 3 0,-1 2 0,0 1 0,1 1-15,-2 3-634,-1 1 17,-1 1 17,-2 1 30,-1 1-12,-2 1-15,-1 2-38,-3 0-15,0 1 108,-1 0 93,0 2 73,-1-1 67,2 1 34,-1 0 47,2 1 7,1-1-79,1 1-219,1-1-565,1 1-1720,0 0 2816,2 3 1,-9-12 0,0-1 0</inkml:trace>
  <inkml:trace contextRef="#ctx0" brushRef="#br0" timeOffset="535">5301 3049 24694,'-45'-29'-787,"18"5"331,64 19 331,9 1-389,10 0-1173,-10 1 1,3 1 1272,-12 0 1,1 1-152,13 0 0,-2-1-262,-15 2 1,-2 0-1436,29 2-1651,-9 2-1850,-11 3 5932,-12-1 1,-14-2-1,-8-2 1</inkml:trace>
  <inkml:trace contextRef="#ctx0" brushRef="#br0" timeOffset="667">5509 3253 15371,'-11'4'6563,"2"-1"-5111,9-3 1470,0 0-3159,-30 21-724,59-24-1569,-27 17 2522,31-17 1,9-8 0,-11 5 0,2 1 0</inkml:trace>
  <inkml:trace contextRef="#ctx0" brushRef="#br0" timeOffset="1790">7255 2503 8632,'-32'-11'201,"1"1"1,-26-5 2412,14 29-2303,-6 3-152,-2 1-37,0-1-8,14-5 1432,0-1-1292,-14 2-63,14-4 885,-8 1-666,11-7 3635,7-1-3228,3-3-75,11 0 380,8-4-889,3 2-165,1-1-63,1 3 131,0 0-226,2 1-53,1 3-273,1 2 128,1 10 228,-1-1 190,-1 8 179,-5 12-3473,-3-5 3469,-3 13-97,-9 6-1090,-3 9 1476,0 1-576,0-2 563,7-16-208,2 0-45,0 18-151,2 1-124,3 0-78,3-7-24,5-6 918,2-12-1190,4 6-46,2-17 566,4-2-795,14 2 150,16-3-124,-10-10 0,3-2-1571,-3-3 0,1-1 2266,10-1 0,-4-2 1,-5-1-1,2 0 1</inkml:trace>
  <inkml:trace contextRef="#ctx0" brushRef="#br0" timeOffset="3924">23808 2767 8186,'-7'-4'5854,"1"0"-4751,6 4 2609,0 0-3371,-31-24-116,31 19 141,-13-17-167,34 25 80,6 0 25,-6-1-21,1-1-114,2 0 391,1-1 133,12 0 7,1 0-58,11 0-148,-12 0-2,-5 0 33,-4 0-63,-8 0-423,1 0 14,-10 1-54,-5-1 1337,-12 12-1233,0-6 308,-10 10 9,4-4 46,2 3-229,-2 6-94,3 4-187,4-5-927,2 0 744,1-3-382,0-1 75,2 13-156,-1-5 194,1 8 49,4 5 83,2 5 130,4 1 132,2-1 106,-1-10 91,2-1 79,2 1 27,0-1 31,5 14 66,-4 0-157,-3 0-776,-8-6 502,-11-15 176,-6-1 130,-10 0 229,-9-3-586,0-7 1,-3-2 467,-25 6-631,17-7 0,-1-1 574,0-2 0,7-2 0,11-1 1,5-1-1</inkml:trace>
  <inkml:trace contextRef="#ctx0" brushRef="#br0" timeOffset="7757">3044 5508 12096,'-5'1'1711,"2"-1"-6071,3 0 4596,63-37 8,-17 21 21,5-6 1,2 1-190,2 11-64,-3 5-81,-5 3 553,-6 8-1256,-6 8 410,-17 5-93,-25 5-11,-30 11 369,-4-5-113,10-9 0,-3 0 213,-11 4 1,-1-1 54,10-5 1,0 0 56,-12 5 0,-2 0 228,5-2 0,2-3-803,11-4 1,2-1 563,-6 2 1,2 0-36,-6 4-117,20-7 334,4-2 697,28-7-516,18-8-323,9-2-25,13-8-22,-5-2 2064,3-2-2041,-13 4 0,2-2 54,0-1 1,1-1-192,7-5 1,-2-1 260,-11 5 0,-3 0 247,18-17 12,-26 12-36,-6 1-62,-8 1-66,-5 1 3349,-10-5-3405,-2 7-237,-10-3-2860,1 8 2921,-2 2-1591,-1 1 1713,2 1 332,-7-2-320,10 4 31,-5-1 178,8 4-232,3 1-75,0 0 2243,5 2-2448,2 3 3778,1 8-3541,2 2-111,2 8-3434,1-1 3349,3 3-694,0 2 641,1 3-298,1 15-936,-2 8 440,-3-17 0,-1 0-1862,-1 21 300,-1-7 2425,1-11 0,-1-17 1,0-2-1</inkml:trace>
  <inkml:trace contextRef="#ctx0" brushRef="#br0" timeOffset="8417">4549 5451 23852,'-28'-37'-362,"4"8"183,-7 26 131,5 1 497,-4-1-129,-2 2 64,-2-2-201,-2 2 241,0-1-64,-12 1-23,15 0-702,-7 0 296,18 0 388,5 0-339,2 0 28,7 1-113,1-1 101,5 1-66,2 0 424,0 3-496,2 5-84,2 7-22,1 2 19,1 3-24,-3-3 53,-2 0-3392,0 2 3401,-1 1-45,-2 12 344,-1-8 45,-4 9-8,1-11 30,-1 0-20,1-3-31,1-2-4,0-2 3237,2-1-3240,-3 3 358,2-2-441,-2-2 18,3-3 303,-1-5-121,2-2 31,-1-1 1,0-2-92,1-1 131,-3-3-181,0-3-184,-1 0-16,2-2-81,2-2-59,1 4-47,3-4 49,4 3 63,4 0 51,15-3 75,-2 2 24,24-1-1205,-15 5 1206,10 0 0,-12 4 0,0 0 59,0 2-3,-1 1-14,1 3-28,8 6-40,-1 5-80,1 7 55,-14-3-22,-9 1-47,-11-5-43,-2 0-13,-6 1-1,-3 1-16,-7 0 1248,-2 0-1408,-18 7-3200,6-5 3344,-15 3-90,11-7-769,-4-3 233,1 0-453,-1-3-4201,-9 0 4967,9-4 0,6-1 0,17-4 1</inkml:trace>
  <inkml:trace contextRef="#ctx0" brushRef="#br0" timeOffset="8675">4392 5390 15026,'44'-16'702,"-1"0"0,-3 1 1,-4 3 1366,-7 8-1676,1 1-38,0 0 261,12-2-150,-4 1-278,-2-1 4,-9 1 557,-13 2-602,-3 0-31,-1 0 278,-1 0-38,-1 1 991,1-1-1025,1 1-50,-1-1-171,5 1-90,-4 0-208,2 1-392,-5 0-1181,-2 2-2678,-2 1 4368,-2 2 1,-1-1-1,0 0 1</inkml:trace>
  <inkml:trace contextRef="#ctx0" brushRef="#br0" timeOffset="19432">4630 5565 9806,'1'-6'2795,"0"1"-746,-1 5-906,19-63-3903,-13 36 3258,4-11 1,0 0 2146,-9 5-2057,-2 10-78,-3-5 527,-3 13-449,-9-3-397,1 7-57,-9-2-39,3 8-16,-4 1-23,-2 2-11,-4 2 0,-2 3 735,-4 2-740,-2 5-7,9 1 1,0 0-23,-17 9-11,17-5 0,0 0 6,-12 10-18,4 1 12,1 1-5,4 1-665,-7 11 665,13-9-6,-2 11 4,10 2 12,9-10-13,1 21 12,9-24-834,5 8 832,5-15-1,5-2 16,3-3 1,4-4 12,3-1-1638,3-5 1661,3-2 209,1-4-192,2 0-1949,2-5 1979,1-3 6,1-4 377,0-6-338,0-2-10,-1-4 44,-1-2 17,-2-3 179,9-15-201,-12 8-29,6-9 12,-15 13 22,-3 2-16,-3 1 2129,-3 3-2152,-2 4-5,-3 2 0,-3 4-12,-1 3 345,-1 1-395,-2 6 3303,-1 0-3399,0 3 18,-1 10 10,-1 1-5,-2 12 6,0 2-3192,-2 8 3191,-2 7 1,-3 6-6,-2 7-2274,-4 7 2265,8-26 1,-1-1-762,-2 3 1,1 1 763,-2 2 1,0 1-511,-1 1 0,0 0 502,0 3 0,0-1-11,-1 1 0,1 0-20,-1-1 0,1-1-22,0-1 0,1-2-29,1-2 1,1 0 197,-1 6 1,0-2-741,0 17 164,5-24 1,2-3 200,3 0-1933,3-5-7625,5-7 9057,-1-9 0,2-3 0,-5-5 0</inkml:trace>
  <inkml:trace contextRef="#ctx0" brushRef="#br0" timeOffset="19976">4559 5456 8592,'-4'-6'4128,"0"1"-159,4 5-3141,0 0-195,-41-64-2789,24 42 2349,-8-15 0,0 4 65,11 24 903,-3 3-971,-13 3-128,4 4-1,-12 6 35,-12 15-68,9 0 327,12-6 0,0 1-338,-13 13-401,0 0 406,2 3 0,2 0-16,4 1-12,4 2 12,4 0-6,6 0 6,5-1 5,5-1 0,6-1 17,3-1 6,7-2 5,4-3-6,7-3 12,5-2-1868,4-4 1884,3-4 371,20-3-191,7-9-118,-19-7 0,1-2 873,22-10-943,-31 4 1,-1-2 58,12-12 5,0-3-219,-13 5 1,0-2 241,13-15-68,-15 13 1,-1 1 73,4-12 5,-4 2 241,1-8 2234,-10 8-2458,-2 3-34,-11 12 84,-8 10-162,0 6 1782,-3-1-1826,0 6 859,3 1-871,0 6 0,1 2 0,-1 7-12,0 5 12,-1 5-3059,1 7 3059,-2 6 0,0 8-172,-2 6 167,-1 9-442,5-29 1,-2 3 437,-3 16 1,-1 4 2,-3 4 1,1 0 8,-1 1 0,1-2-9,-1-2 0,1-4 0,4-16 1,2-2-12,-1-1 1,0-1-57,-5 26-95,3-5-289,5-20 0,2 0-3715,-1 25 4172,3 0 0,2-26 0,2-18 0</inkml:trace>
  <inkml:trace contextRef="#ctx0" brushRef="#br0" timeOffset="23369">4668 5369 16529,'-11'-47'1047,"1"9"-767,3 34-28,-1 0 475,0 0-470,-1 0-16,-3 0-6,0 0-16,-2 1-7,0 1-32,-2 1-18,1 0-33,-3 1-34,2 0-11,-3 1-22,0 1-3944,0 2 3943,0 0 3,0 0-2,-1 0 140,0 1-68,-7 2-55,7-2 5,-7 1 0,9-2 0,0 1-6,-1 0-4,0 0-1,0 1-17,0 1-12,-1 0 57,-9 7-50,5-4-1,-6 6-5,10-5-17,2 0 2948,-4 6-2965,-1 3 6,1 2-6,2 0 1368,0 3-1373,5-6-1,-3 6 6,5-7 6,2 0-11,1 1-1,1-2 1,-1 9 5,3-7 6,-1 6 17,3 1-34,3-5 0,0 6 5,1-8-10,1 0 21,1 0-4,1 1-7,2-1 6,4 1 6,0 0 11,2-2 67,9 6-50,-2-7 22,8 3 12,-5-9-6,3-3 5,2-1-5,4-5 72,16 0-72,-8-6-11,13-2 33,2-11-228,3-6 194,-1-1 1,-8-3 78,-5-2-62,-12 4 6,5-7 56,-6-4 11,-4-6-61,-3 1 0,-6 1-1,-8 14 6,-2 0 1,-2 2-1,-2 1-6,0 1-21,-1 2-1,0 2-10,-1 0 27,0-5-12,-1 1-38,1 0 0,0 6-1,1 7 6,2 1 251,-1 3-256,0 0 0,0 2-18,-1 1-4,1 2-18,-1 3 12,0 1 5,1 5-11,0 0 11,2 4-11,0 1 0,-1 3 0,2 2 0,-2 3 11,1 16-5,-2-5 5,0 12-1768,-2-7 1768,-3 3 22,-2 4-21,-5 4 4,0 2 1,-4 3 11,0 1-11,-1 0-6,5-15 0,0-1 1,-4 19-10,5-20 1,2-2 3,-2 10 5,2-4-33,2-4 44,1-4 0,3-3-10,0-1 27,2-4-17,0 0 40,0 7-12,0-9-11,-1 5 6,0-11-11,-1-2 27,-1 0-21,-2-2 38,-3 3-72,1-5 16,-4 2-5,4-6 5,0-2 1752,2-1-1779,1-2-6,0-1-62,2-1-571,1 0-404,1-7-1870,3 0-6806,2-6 9724,2 1 0,-3 5 0,-1 1 0</inkml:trace>
  <inkml:trace contextRef="#ctx0" brushRef="#br0" timeOffset="25059">8286 2737 8806,'-48'-9'347,"0"0"0,3 0 0,9 6 2261,12 16-2333,2 2-28,0 2 1397,1 2-1465,3 0-11,0 1 1078,-2 12-865,2 6-79,-1 12-134,7 3-123,7-13-17,6-3-1453,4-15 1453,5 0 89,14 4-33,-3-7 0,10 2 0,-5-10 1359,1-3-1348,2-3 6,0-2 2052,0-3-2041,0-4 17,-1-2 22,-1-4 175,4-11 54,-5-6-27,-2-12-73,-13-7-33,-16-5-68,-12-1-313,-10-1 212,2 14 1571,0 5-1470,2 7-106,7 9 11,-4-3-3305,9 11 3283,0 2-29,3 3-10,1 1 158,-1 2-271,0 3 23,1 3-28,0 4-208,1 12 12,3-3 3280,-1 9-3560,5-4-225,3 2-2694,10 10-6341,12 2 8332,-2-3 1,-4-12-1,-13-15 1</inkml:trace>
  <inkml:trace contextRef="#ctx0" brushRef="#br0" timeOffset="25277">9153 3057 16157,'0'-4'2593,"0"1"1037,0 3-3602,-33 4-5,23 6-29,-26 7-4307,30 8 4167,0 3-151,0 2 335,0 2-1746,1 1 1708,-1 6 0,3-19 0,0-2 0</inkml:trace>
  <inkml:trace contextRef="#ctx0" brushRef="#br0" timeOffset="25927">10370 2880 11812,'20'-45'1159,"0"1"1,-1 3-1,-7 8 769,-15 21-1334,-3 3 600,-3 2-763,-4 2 333,-1 3-440,-3 1-61,-1 3-43,-2 3-58,-1 4-33,1 3-12,0 4-16,0 5-6,0 3-16,0 3-354,-1 4 326,2 0-12,0 2-11,3 0-55,3-1 39,3 0-7,5-3-10,3 0 5,4-2 0,4-3-12,5-3 18,5-2-6,5-4 0,3-2 6,4-4-6,4-4 11,1-2 0,2-3 6,-1-4 39,15-11-23,-12-2 12,9-7 6,-18 1 10,-2-1 23,-3-2 11,-6-2 6,-2-2 0,-8-1-11,-2-1 5,-4 0-6,-3-1 18,-4 3-12,-3 0-11,-5 3-11,-3 1-34,-3 4 6,-2 3 22,-13 0-45,8 7 1,-9 1-12,12 8-17,2 2 1325,2 3-1353,1 2-27,3 4-46,2 4 227,2 3-417,4 5-879,6 18-112,6-6 609,7 3 1,2-2-1,-2-9 1,10 13 0</inkml:trace>
  <inkml:trace contextRef="#ctx0" brushRef="#br0" timeOffset="26142">11330 3016 15678,'-37'0'-135,"0"0"1,-24 7 1282,50 18-1742,0 4 589,3 1-2593,0 1 2381,2 5 0,2-17 0,2-1 1</inkml:trace>
  <inkml:trace contextRef="#ctx0" brushRef="#br0" timeOffset="26609">12241 2721 22831,'-47'-3'119,"0"1"1,4-1-1,7 7 11,14 18-91,1 3 1,2 2-29,3 0 6,2 2-6,4 0 34,1 1-34,4-1 1,2-1-3382,1-1 3370,5-1-608,3-2 597,4-2-2054,4-4 2048,3-1-1365,4-3 1382,3-3 1064,1-4-1053,2-1 146,0-4-134,0-1-7,0-4 18,-2-1 1373,0-5-1362,-2-4 498,8-12-487,-9 2 0,4-8 6,-12 5-12,-2-1-114,-2 0 120,-4-2 2881,0-12-2864,-4 11-6,-2-8-2167,-4 15 2173,-2 0 89,-12-3-78,1 8 12,-9-2-35,3 12-16,-2 2-11,-3 3-6,2 1-17,-2 1-22,2 3 442,-5 6-751,4 8-49,4 3-309,8 5-615,11-3-1553,5 2 2279,7 3 0,-3-12 0,2-1 0</inkml:trace>
  <inkml:trace contextRef="#ctx0" brushRef="#br0" timeOffset="26827">13025 2952 23425,'-39'44'-176,"1"0"1,2-3 0,9-5-162,21-7-1601,0 1-4638,1 1 5581,-1 3 1,3-16 0,0-1 0</inkml:trace>
  <inkml:trace contextRef="#ctx0" brushRef="#br0" timeOffset="27450">14052 2878 16897,'28'-43'790,"0"-1"0,-3 5 0,-6 6-152,-16 15 408,-4 3-144,-9 1-126,-7 5-547,-2 2 40,-4 8-90,4 4-22,-2 5 117,-15 15-100,-7 10-353,15-9 1,0 0 212,-15 21-6,6 0-11,9 3-160,7 4 143,11-21 0,3 1-12,2 15 1,12-7 0,17-11 5,14-6-5,17-3 34,8-12 27,-1-19-3125,-16-2 3120,-6-12 462,-7-10-440,-11 5-523,4-13 528,-12 9-10,-4-3 39,-1-19-56,-4 12 2756,-1-13-2745,-3 20 103,-3 2-14,-7-7 908,-8 6-997,-11 0-45,-4 15-44,5 11-52,2 8-100,8 6-240,2 5-5723,-6 17 6148,3 1 0,3-4 0,7-9 0</inkml:trace>
  <inkml:trace contextRef="#ctx0" brushRef="#br0" timeOffset="28395">15067 3105 17284,'36'-45'898,"1"1"0,-4 2 0,-6 11 231,-15 20-574,-4 2-58,-2 5-217,-4 2-149,-1 5-86,-4 3 17,-2 8-34,-5 5-28,-3 6-56,-4 4-3241,-2 5 2984,-1 4-243,-1 1-900,1 3 1456,4-6 0,2-1 0,1-4 0,-5 15 0</inkml:trace>
  <inkml:trace contextRef="#ctx0" brushRef="#br0" timeOffset="29111">15837 2828 14009,'12'-30'39,"0"0"1,5-15 2513,-32 69-2519,-6 15-12,5-6 1387,-7 14-1409,6 4-22,7-12 853,1 11-864,14-5 22,13 0 16,15 4 2009,15-11-2008,-5-16 22,1-8 16,-11-11 7,-1-1 64,13-8-42,-11-2 11,9-7 95,-3-12-78,-10 3 44,6-10 12,-15 7 1377,-3-3-1389,-2-2-38,-4-2 78,0-18-3456,-6 11 3389,0-13 139,-9 1-689,-4 15 555,-6-9 12,-16 10-79,2 12-17,-11-2 23,-10 12-56,-3 8-51,18 4 0,1 3-151,-29 10-263,8 12 61,15 3-178,8 7-1861,7 11-123,9-6 334,0 13-4926,11-16 6517,2-5 1,1-14 0,0-6 0</inkml:trace>
  <inkml:trace contextRef="#ctx0" brushRef="#br0" timeOffset="29350">17070 3123 18817,'0'-3'2370,"0"0"492,0 3-2985,-11-26 22,5 30-50,-9-19-157,7 39-235,2-2-433,-1 3-1135,0 2-3367,1 2 5478,1 3 0,2-15 0,1-1 0</inkml:trace>
  <inkml:trace contextRef="#ctx0" brushRef="#br0" timeOffset="29798">18000 2836 18930,'-3'-40'547,"0"-1"0,0 4 1,-2 8 742,-6 17-1038,-1 3 551,-1 1-680,-1 4-28,1 1-33,-1 2-2727,0 2 2716,-12 11 28,-9 11-46,-1 5-21,-4 7-40,12-5 28,1-1-17,-3 17-11,10-11 5,0 9-10,14-3 22,6-11-6,7 6-17,14-7 23,1-10 0,9 2 120,-4-12-132,0-4 23,1-2-11,-1-4 11,0-3 3102,1-4-3097,-1-4 18,-1-3 5,-1-3 0,-1-3-11,-4-2 16,-1-2 1,-5-1-1,-2-4 891,-4 1-873,-1-2 49,-4-11 1,-3-1-3400,-4 3 3355,-3 7-108,-6 9 80,1 8 0,-2 1-56,4 9 5,0 3-27,1 1-34,1 2-34,0 3 3235,2 3-3878,-6 14-3161,4-2 2600,-1 12-1181,4-5 1935,2 5 1,1-14 0,1-1 0</inkml:trace>
  <inkml:trace contextRef="#ctx0" brushRef="#br0" timeOffset="30008">18602 3041 24155,'-32'24'-291,"4"2"-62,13 1-291,1 1-734,0 1-1938,1 1 3316,-1 3 0,7-15 0,0-1 0</inkml:trace>
  <inkml:trace contextRef="#ctx0" brushRef="#br0" timeOffset="30459">19337 2879 18039,'0'-7'2565,"0"1"-1730,0 6 1193,0 0-1625,6-64-554,-7 44 249,5-16 0,-5 5-3145,-6 25 3131,-2 3-34,-3 3-10,-3 4-7,-4 3 1,-4 7-1,-3 3-10,-2 3-6,-2 4-424,-1 2 424,1 4-11,3 0-1,2 4 1,2 13-1914,9-10 1897,3 9-1,8-16 2110,7-2-2115,3-3-11,6-3 11,5-2 6,5-3 5,2-2 1,2-4 10,2-2 1,-2-4-6,1-3 22,-1-2-10,-1-4 4,-1-2 450,10-13-438,-9 2 5,6-8 1,-13 3-1,-2-2 7,-4-4 3396,-2-3-3396,-2-1-1,-3-3 6,-1 1 5,-3 0 73,0-11 51,-5 5-95,-1 2 16,-3 10-45,-1 15-22,0 1-16,0 3-24,0 2-10,0 3-17,1 3-118,-2 5 11,2 3-112,-3 7-145,4 2-297,-1 5-521,3 2-1288,-1 4 1661,1 6 0,2-15 0,0 0 0</inkml:trace>
  <inkml:trace contextRef="#ctx0" brushRef="#br0" timeOffset="30675">19936 3125 25511,'-5'9'-504,"0"-1"-5594,-12 32 5236,2-8-1952,-2 2-5884,0-4 8966,3-2 0,6-15 0,3-4 1</inkml:trace>
  <inkml:trace contextRef="#ctx0" brushRef="#br0" timeOffset="31125">20766 2831 18134,'0'-6'4302,"0"2"-2611,0 4-1517,-67-33-112,38 31-183,-12-12 1,-2 5 187,0 38-61,9-3-3243,-9 12 3254,17-9-39,3 2-543,4 0 571,5-1-6,5 0-6,3-1-5,4-3-6,4 0-2034,3-3 2045,5-1-1045,5-3 1051,5-2 11,5-3 17,3-3 787,3-3-782,1-4 318,16-2-306,-12-6 41,-1-5 1,0-3 8,-2-5 2050,17-14-1983,-24-4-95,-9 6 1,1-13 49,-12-5-4,-6-3 21,-10-9-66,-2 17 2371,-16 4-2411,9 20 598,-7-1-615,8 10 91,-4 5-130,5 1-50,-4 6-241,4 10-516,2 12-117,1 5-858,6 4-2357,7-7 4167,5 4 0,-3-15 0,3 0 0</inkml:trace>
  <inkml:trace contextRef="#ctx0" brushRef="#br0" timeOffset="31374">21461 3060 25067,'31'-11'84,"-6"6"-28,-24 19-33,-1 3-10,-3 15-63,-3-5-68,-3 11-901,-12 5-902,2-9 1342,-12 16 1,17-32 0,0 1 0</inkml:trace>
  <inkml:trace contextRef="#ctx0" brushRef="#br0" timeOffset="32042">22436 2909 19689,'-7'-38'338,"0"-1"0,0 3 0,-2 10 238,-8 23-431,-2 1 573,-1 2-533,-13 6-2851,6 0 2717,-11 8 263,-2 10-269,-4 7-34,17-8 1,0 0 4,-13 17-467,9 0 451,15-11-11,5 0-1956,6-1 1978,3-1 0,9-1-5,4-1-25,9-2 14,7-3 10,5-2 18,7-3 131,3-3-109,4-4 22,1-4 1946,0-3-1862,-1-5 22,-3-4 259,14-13-23,-7-10 2211,-3-2-2497,-15-6-11,-16 8-23,-6-2 1,-3 0 202,-4 1-168,-6-9-74,-5 11-11,-6-7-2332,-3 17 2277,-3 1-1149,-15 0 678,6 7-1002,-10 2-7081,14 7 8570,3 3 0,11 0 0,4 0 0</inkml:trace>
  <inkml:trace contextRef="#ctx0" brushRef="#br0" timeOffset="37109">1176 1843 21615,'43'-46'-25,"1"1"1,-9 4 0,2 9-32,7 21 0,2 6-2146,-10 1 0,-1 0 2098,1 0 1,2 1-295,22 0 0,0 1 368,-25 2 1,0-1-226,16 2 1,-5 1 148,-15 5-683,-10 4 160,-8 1-235,-8 4 2774,-13 1-2364,-7 4 275,-13 2 299,-1-5 1,-3 2 590,-7 2 1,-2 0-525,-2 1 1,1 0-727,-3-1 0,3-2 782,10-5 1,2-2 22,0-1 1,1 1-372,-28 10 649,5-3-63,6-3-106,8-3-22,5-2-112,16-5 570,17-4-621,30-12-195,10-2 333,17-7-401,-4-1-11,7 0-928,-29 8 1,1 1 974,0-1 1,0 0-4,10-5 1,1-1-273,-13 5 1,-1-1 314,6-2 0,-2-2-367,9-13 426,-19 8 901,-2-6-873,-16 8 2631,-5 1-2419,-12-8 1260,-8 0-1192,-4 1 27,-4 3 52,8 9-15,0 1 383,3 1-429,1 1-29,2 1-44,4 0-60,1 1-47,3 2-25,3-2 765,1 4-1003,2 0 74,3 3 137,3 2-43,5 3-25,4 2-35,4 5 5,2 4-20,3 2-393,0 3 288,0 2-204,-2 3-5,-2 2-29,-4 2-72,-5 3-77,-5 1-190,-3 2-407,-8 2-1039,-5 1-4154,-8-1 5460,-8 4 0,11-19 0,0-2 0</inkml:trace>
  <inkml:trace contextRef="#ctx0" brushRef="#br0" timeOffset="37657">3082 1655 16521,'-1'-8'3523,"1"2"-2638,0 6 561,0 0-875,-54-60-1237,29 41 856,-9-16 1,-1 4 106,9 23-67,-2 1 201,1 3-291,0 2-45,2 1-44,2 3-40,3 2-6,2 3 1,4 2 11,2 2 22,4 2-28,0 3 6,3 3-6,1 2 0,3 2 1,0 1-12,5 0 0,2 2 0,7-1 861,3 1-856,7-1-613,3 0 621,6-2 1,2-1-2,1 0 8,0-2-34,-1 0 23,-5-1 9,-5-2-13,-6-2 19,-6-1-36,-6-2-6,-4-1 18,-8-1 30,-5 1 636,-9-2-600,-7 1-924,-8-1 926,-3 0-5,-6-3 5,-2 0-58,14-4 1,-1-1-426,-30 1 329,2-3-47,15-3-151,22-4-226,7-3-387,5 0-805,7-3-2264,6 2-5004,4 0 8377,4 2 0,-3 5 0,-2 2 0</inkml:trace>
  <inkml:trace contextRef="#ctx0" brushRef="#br0" timeOffset="37901">3441 1517 22569,'0'-4'2153,"0"1"-122,0 3-2214,-28 22 60,21-1 35,-21 21 13,30-7-14,0 2-3214,3 0 3037,-1 3-20,1-2-115,-1 3-266,0-3-434,0-1-1025,2-2-1451,-2-3 3596,0-1 0,-2-15 0,0-3 0</inkml:trace>
  <inkml:trace contextRef="#ctx0" brushRef="#br0" timeOffset="38875">3352 1936 19001,'-4'-6'2898,"1"2"-2255,3 4 1722,0 0-2145,-21-62-4566,21 44 4331,-9-16 1,6 3 447,20 26-396,5 0-1973,6 1 2101,4 1-747,5 1 747,2 2 119,1-1-63,1 1-34,-1 0 45,-2 0-182,-1 0 2057,-3 0-1953,-4-2-201,-4 1 60,-4-3 80,-4 0 844,-4-1-685,-2 0 3464,-4-1-3376,-2-1-54,-3 2-102,-2-1-153,-1 0-172,-3 2-214,-2 0 47,-3 1 327,-7 1-62,2 2 96,-4 0 111,4 3 163,0 1 122,1 3 254,0 0-159,3 2-274,2 0-146,3 1-166,2 0-156,5 1-221,3 0-196,5-1 48,3-1 105,3 0 125,1-2 106,2-1 169,2-2 156,-1-2 195,1-1 151,-1-3-41,0-2-39,-1-3 30,-2-2 18,-1-1-23,-3-3-23,0-9-223,-6 3-82,-1-7-124,-6 6-133,-2 0-106,-3-1-120,-2 1-3440,-3 1 3391,-2 3-1468,-2 1 1719,-1 3-493,-1 2 749,-1 3 117,0 1 93,1 3 90,1 2 104,0 0 2305,2 4-2290,1 0-5,2 5-46,0 1-120,2 5-155,1 0-92,1 4-128,2 1-58,0 3-152,2 1-88,1 1-30,3 1-44,2 2 43,5-2-1048,3 1 897,4-2-560,3-2 545,5-2-65,3-2-65,5-2-8,2-4-11,4-4-1748,-1-3 1832,0-3-4,-4-2 340,-1-5 155,8-8 1114,-3-8 914,6-11-327,-15 4 1744,-7-1-1961,-11 7 1182,-2-1-1713,-2 0-399,-1 0-257,-2 2-190,-1 2 3812,-2-4-3650,0 4-350,-2 3 29,1 5-15,-2 8-271,1 1 26,0 1 275,0 7 360,0 0-149,0 9-3329,0 1 3367,0 5-1008,0 3 1334,-1 4-175,-3 20-90,1-9-313,-1 15-1627,0-15 1817,2-1 78,0-2 1828,2-3-2035,1 3-156,2-12-83,1 1 17,1-15-63,-1-3 1017,0-3-976,-1-2 292,2-4 324,3-10-63,0 0 41,1-10-2005,-1 1 2031,-1-2-32,3-18 1,-4 6-87,1-14-328,-2-7 92,0-7 0,0 1-116,0 6 205,2 8 10,-2 14 19,4-7 1157,-1 17-1265,1 3 0,3 1-2,1 2-1919,1 3 1923,2 3 20,9 0-152,2 5 188,-1 2 2035,-2 4-2090,-3 8 21,-5 1 16,5 7-31,-8 0 102,-1 4 590,-4 11-612,-5 4 22,-7 1 3392,-8-3-3392,-4-11-34,-3-2 12,-12 4-34,-4-1-258,-4 0-78,13-9-297,10-6-420,13-6-1041,2-1 2150,6-2 0,-3 1 0,3-2 0</inkml:trace>
  <inkml:trace contextRef="#ctx0" brushRef="#br0" timeOffset="39125">5023 1672 26621,'21'-3'-32,"12"-1"-50,-7 1-55,11-2-315,0 0-638,1-1-2508,9-5 3599,-10 1 1,-15 3 0,-10 3 0</inkml:trace>
  <inkml:trace contextRef="#ctx0" brushRef="#br0" timeOffset="39351">5630 1384 19731,'2'-8'3786,"-1"1"-2789,-1 7 1378,0 0-2381,0-19 6,0 19 6,0-12-17,-2 28-6,0 16-95,-1 10-23,1 4-369,-2 3-667,-2 7-640,0-13-155,-4 16-1731,2-21 3697,-1 3 0,4-20 0,1-3 0</inkml:trace>
  <inkml:trace contextRef="#ctx0" brushRef="#br0" timeOffset="39819">2487 2208 4616,'-48'9'776,"1"-1"1,5-1 0,4-1 2723,-5 1-2615,15-3 1452,-4 1-1575,15-3 838,4 1-721,3-2-582,5 1 5,1-2 3541,13 1-3037,16-1-458,8-2-57,18-1-84,-10 0 0,4-2-663,13 0 1,5-1 503,-5 1 1,5 0 0,-2 0-798,-7 0 0,-1 1 0,0 0 767,3-1 1,1 1 0,-3 0-925,9-1 1,-2 0 918,-18 2 0,0 0 0,1 0-6,0 0 1,1 0 0,-1-1-5,2 1 1,0 0 0,1-1-439,0 1 1,0-1 0,1 0 434,0 0 0,0 0 0,0 0-67,1 0 1,-1 0-1,1 0 67,-1 0 0,0-1 0,0 1-20,-1 0 0,1 0 0,-2 0 22,0 0 0,0-1 0,-1 1 5,0 0 1,-1 0-1,0 0 1,19-1 1,-1-1-1,-3 1 1,0-1 5,-3 1 0,-2 0-3,-3 1 0,0-1 6,-4 1 0,0 0-32,-4 1 0,-1-1 23,-3 2 1,-1-1 2,-3 1 0,-1 1 537,27-2-526,-8 1 534,-6 1-545,-7 0 0,-6-1-11,-6 1 11,-3 0 876,6-1-1133,-9 0 1705,6-2-3929,-11 1 2470,2-3 0,-9 4 0,-1-2 0</inkml:trace>
  <inkml:trace contextRef="#ctx0" brushRef="#br0" timeOffset="41774">7247 1465 21917,'-38'2'280,"0"0"0,-24 2-616,62-5-118,4-1 483,4-2-363,5-2 101,5 0 66,18-4-474,-5 2 474,15-3-10,10 0 90,-11 4-1444,15-3 1514,-18 5-16,-2 2-7,-3 1-10,-3 1-45,-3 0-51,-4 1-443,3 2-676,-8 3 190,-4 0-365,-10 2-2803,-9 4 4243,-6-1 0,3-2 0,-2-3 0</inkml:trace>
  <inkml:trace contextRef="#ctx0" brushRef="#br0" timeOffset="42151">7215 1600 5870,'-48'16'1169,"-1"-1"0,9-3 0,8-1 1894,11-2-2688,15-6-84,4-2 1629,8 0-1579,13-2-262,6-2-35,30-5 477,-15-1-524,-1 0 0,1-1 3,10-3-6,-17 4 1,1-1 2,0 0 0,-1-1-8,15-5 5,-17 5 1,-2 1-6,6-4 16,-6-1 57,3-4 78,-12-3 123,-3-4 107,-20 2 215,-8 6-327,-7 4 55,1 5 18,0 0 3750,-7-4-3795,6 3-6,-3-3-34,9 5-16,4 1 173,2-2-156,3 2-130,3-1-66,7 4-29,1 1-11,4 3-3392,0 3 3393,1 2-7,1 3-16,2 3 22,0 1-5,2 3 5,1 1 6,0 2-6,6 11 6,-5 5-23,0-1 3387,-8 0-3510,-8-1-3442,-2-8 3185,0 7-466,-4-13-1366,-1 0 2218,-2 0 0,2-9 0,0-1 0</inkml:trace>
  <inkml:trace contextRef="#ctx0" brushRef="#br0" timeOffset="42916">8884 1588 29376,'-10'-49'-483,"0"-1"1,1 5 0,-1 6-411,-5 11 428,-3-5-133,7 9 409,-1-1 89,8 13 229,2 5 1144,1 3-123,0 5-311,3 4-77,0 5-489,5 14-97,1-2-208,1 12-189,-1-5 159,0 3-173,0 20-757,-2-11-126,0 13 1078,-5-18 99,0 0 143,-4 6 22,0-14-190,-3 5 264,0-19 133,0-3 43,0-6 437,0-2-121,-3-9-49,1-15-1109,0-3-131,1-12 113,5 5-266,0-5-17,1-21-362,1 10 102,-1-16 885,-3 20 1,-1 1-81,-1-12-990,-1 6 0,-1 2 905,1 8 60,1-5-439,8 11 327,5 9-6,7-1 148,13 9 19,-3 8 10,12 1-2297,-7 6 2297,2 4-8,3 5 134,1 4-19,3 5-443,0 4 420,2 3-108,1 3 92,-1 4-29,-2 2 1,-3 4 1804,-3 0-1891,-14-8 0,-2 1-104,4 15 59,-8-14 0,-3-1-350,-5 11-241,-1-2-403,-6-3-2197,-4 9-5225,0-17 8809,-4 2 1,8-22 0,1-4 0</inkml:trace>
  <inkml:trace contextRef="#ctx0" brushRef="#br0" timeOffset="44208">9067 1474 16776,'-43'-22'640,"-1"-1"1,4 3 0,9 3-367,22 12 1452,4 1-1659,4 0 564,6-1-625,5 0 314,9-1-365,24-5 3,-11 6 0,1 0 110,1-1 1,1 1-120,4 0 1,0 1-84,18-2-40,0 2-11,-4 0-67,-5 2-62,-5-1-100,-5 2-57,-8-1-22,-5 1-218,-1-2-2589,-9 0 3250,-2-2 66,-10 1 40,-1-2 598,-5-2-497,-2 0 61,-3 0 85,-1-1 78,0 1 3408,-1 0-2988,-3-5-426,5 4-5,-3-3-11,6 4-18,1-1-27,2 1-34,1 1-22,1 0-62,0 0-56,2 2-28,2 1 28,6 1-56,6 4-28,9 7-34,0 2-11,3 7 6,-7-1-17,2 3 11,9 13-22,1 7-387,-2 0 376,-7 1-12,-12-11-5,-4-1 0,-2 0 16,-3-3 23,-2-1 6,-1-4-12,-2-4 51,-7 1-28,0-7 39,-6-2-34,1-7 6,-1-2 6,-1-3-12,-1-4 17,2-4 1,1-4-7,4-2 18,2-1-12,4-3 6,3 0-6,2 0-28,3 0 6,4 0-6,6 1-5,1 0-18,4 2 7,2 1-12,2 1-17,1 3-16,3-1-224,13-2 50,-8 4-3073,10-1 2877,-13 6-190,0 1-511,-1 1-67,-2 2-459,-1 1-492,-2 1-561,-3 0-588,-2 1-2156,1-1 5444,-7 1 0,1-2 0,-10 0 4300,-1 0-2441,-5 0 477,-1-1-302,-3 0-69,0-1-166,0 0-259,0-1-285,0 0-219,1-1-185,1 0-123,0 0-134,1 0-118,2 1-112,0 0-78,2 1-96,0 1-72,0 1-34,1 2-73,1-1 11,3 2-16,1 0 22,4 3-17,1 2-11,3 3 0,1 2-5,2 2 10,2 1 1,1 1-12,1 1-16,0 2 5,1 0-5,0 2-1,0-1-50,4 9 40,-8-8-1,4 12 12,-13-15 22,-3 4 0,-4-9 0,-5-2 22,-3-1-11,-4-1 40,-11-1-6,3-3 5,-8 0 17,7-3-16,1-3 27,2-2 23,2-3 0,2 0 22,3-3-11,3 0-11,3-1-23,2-1 0,4 1-38,2 0-12,5 0 0,3 0-17,2 0-11,4 2-23,1 0-16,3 1-11,3-1-129,14-2-135,8 0 98,-17 5 1,2 1-1208,18-4 1121,-2 3-51,-18 1-45,1 1-33,-3-1 39,0-1 39,-2 0 73,-1 0 106,-2 0 62,-3 0 107,3-4 72,-10 3 1210,2-4-1137,-10 5 44,-1 0 12,-3 0 23,-1 1 22,-1-1 17,0 1 16,-1 0-16,-2 1 196,-4 1-281,-1 2 1,-5 0 89,-5 4-134,1 2-34,-7 4-3397,4 4 3374,-2 1-516,2 2 466,0 1 17,-2 7-44,8-6 10,-2 5-5,12-7-5,1-1-1,3 0-11,1-1-11,7 4 23,1-4-1,7 0 3131,7-5-3131,-3-4 6,8 0 0,-6-6 11,1-2-5,1-3-1,-1-4-2634,0-2 2657,-3-2-722,-1-2 739,-3 0 50,1-10 73,-7-1-56,-2 0 6,-5 3 27,-3 11 29,0 1 6,0 4-7,-1 2 3002,-1 1-3069,0 3 1052,-1 1-1113,1 1-17,0 1-28,0 2 5,0 1 12,-1 3-17,0 3 6,-1 4-23,0 1-5,0 4-1,2 2-22,0 0-11,2 1-39,0 0-11,3-1-23,1 1-185,10 8 112,-1-7-33,7 4-45,-1-9-78,2-1-74,3-3-111,3-2-3549,1-3 3235,0-3-1933,13-4-3264,1-8 6054,4-2 0,-19-1 0,-12 3 0</inkml:trace>
  <inkml:trace contextRef="#ctx0" brushRef="#br0" timeOffset="44641">11425 1084 11054,'-1'-5'7130,"1"0"12,0 5-7058,-30-49-39,22 37-34,-22-38 17,30 51-5,0 5-12,0 2 6,0 7 5,-1 10 1,-1 7-12,0 11-17,0-8 1,1-4 5,5-3 22,7-3-3392,3 0 3376,5-8-227,7-8 233,-6-5 16,9-1 0,-8-6-6,1-1 12,10-10 22,-3-7 3316,5-7-3316,-13 3 6,-6 2 10,-9 7 1,-1 0 11,-3 1 11,-1 0 465,-1-4-448,0 5 11,0-3 107,0 5-40,-1 4-84,1 1-72,-1 4 44,1 2-72,-1 5-6,0 1 22,0 4-16,-1 3 11,0 2-6,-1 3 11,1 3-3408,-2 1 3397,1 3-50,-2 15 28,0 10-17,1 1-1213,2 2 1124,2-13-91,4 2-150,2 0-323,3 0-2120,10 17 2801,-3-12 0,-1-7 0,-7-20 0</inkml:trace>
  <inkml:trace contextRef="#ctx0" brushRef="#br0" timeOffset="45440">12650 1069 32767,'0'-4'-1724,"0"0"2281,0 4 610,-8-2-1203,6 11-8,-6 1 124,12 24-80,2-8 0,5 9 0,8-4 0,-3-10-795,9 6-3831,-5-14 3608,1-2-2007,1-2 2816,-1-3-1639,-2-3 2010,-2-2 526,2-6 113,-1-9-32,-2-1-290,-3-7-442,-6 4-126,0 0-363,0-2 176,-1 2-64,1 0-209,-2 2-892,1 2 662,-2 1 2133,0 2-1609,-2 5 1123,0 3-1016,-6 13-2,0 1 2878,-6 20-2723,3-9 18,-1 9 1597,5 0-1598,10 0 1,10 5-7,15-8 12,9-11 0,-7-7 6,0-9 56,-7-10-51,-6-1 0,4-10 0,-10 1 0,-2-3-5,-1-1 5,-2-4-11,-1-15 0,-4 6-17,-1-9 62,-4 4 0,-6 7-23,-4-1-27,0 15-12,-1 10 0,1 6-16,3 4-1,-3 3-56,3 10-38,1 1-74,2 8-145,2-3-224,3 3-343,3 0-715,3 2 1601,17 11 0,-15-20 0,10 7 0</inkml:trace>
  <inkml:trace contextRef="#ctx0" brushRef="#br0" timeOffset="45642">13609 1073 20378,'-43'10'-72,"9"2"-1439,37 7 1270,2 1 1371,4 0-1758,3 1-1382,8 10-2801,-4-8 4811,6 8 0,-14-19 0,0-2 0</inkml:trace>
  <inkml:trace contextRef="#ctx0" brushRef="#br0" timeOffset="45807">13708 825 21612,'6'-36'0,"-2"7"0</inkml:trace>
  <inkml:trace contextRef="#ctx0" brushRef="#br0" timeOffset="46610">14141 1086 18437,'8'-3'2471,"-2"0"-458,-6 3-630,0 0-4312,12-65 3153,-7 38-138,2-13 1,1 1 1018,-2 13-904,2-15-122,-2 8-524,0-12 495,-4 12 28,-1-4 1,-1 2-40,-1-3-11,-6-10-28,0 13 2834,-3-4-2789,-1 15-45,2 11 28,-2 2-6,0 11 1713,-5 12-1684,-5 15-88,8 4 1,2 3 8,-5 20-1674,9-4 1,2 0 1701,6 9-9,1-18 1,1-1-662,7 21 608,4 1-47,-1-19 0,1 1-143,3-1 0,0 0-317,0-1 1,1-1 296,-1-5 1,-1-4-379,6 8-1024,0 6 86,-8-18 232,-2 2 2047,-9-19-2976,-5-6 260,-2-4-1033,-4-7 370,-3-4 1277,-12-18 3349,-6-10-106,-2-2-917,0-2 1169,8 12-95,1 1-172,1 2-249,0 2 818,-4-6-1495,5 8-174,-1-5 302,6 3-465,7 1-402,1 0 2019,10 4-2104,16 3-78,18 0-23,4 2-409,9 1 375,-19 7 1,0 2 0,19-5 25,-17 3 0,0 1-42,10-4 11,-3-1-11,-6-1 34,-3-3 16,-6 0 17,-5-3 23,-5 0 16,-4-1 124,-5-7-40,-3 6 6,-2-3 12,-3 8 21,-2 1 23,0 2 29,0-1 32,0 2 428,2 2-187,0 1-291,1 3-61,0 2 22,1 2-112,1 9 11,2 3-5,1 10-6,2 5 0,0 4 5,3 23-22,-3-9-1367,3 17 1368,-5-16-7,0 2 1,-1 0-12,1-3 12,0-2 5,0-7 0,-1-4-5,0-7-54,-2-3 65,0-9-17,-1-3 22,0-10-27,0-5-1,0-5 1377,2-5-1360,1-4 0,4-5 1,3-3 10,2-3 61,4-2-55,3-1 0,3 2-1023,2 0 1023,2 5 11,3 3 6,0 2-23,2 6-5,-2 3-11,0 3 5,-2 4 6,1 4-17,12 4-17,4 11-22,0 3-1928,-3 8 1788,-15-2-197,-2 2-279,-3 3-3081,-1 14 3736,-7-5 0,-2-6 0,-8-14 0</inkml:trace>
  <inkml:trace contextRef="#ctx0" brushRef="#br0" timeOffset="47190">16598 1005 24273,'1'-5'89,"0"0"1177,-1 5-1406,-15-63-663,4 42 840,1-14 1,-3 2 58,-3 23-30,0 2-595,-1 3 474,-2 3 90,-1 1 27,-2 4-29,-2 2-5,-2 5-5,0 3 5,-2 3 6,1 1-12,2 2-10,3 0 277,0 7-278,9-6-16,3 4 152,8-8-147,7 0 23,4-2 21,6 2-16,20 5-22,-4-4-227,16 4 232,-7-4-11,2 1 6,0 1-1,0 0 7,-3 2 4,-4 0-649,-4 2 622,-4-1 5,-6-1 0,-6 0 6,-7 5 23,-21-2-18,-4-1 40,-18-7-3009,1-8 2975,-3-2 6,-3-4 80,-2-1-97,2-3 0,2-3-17,3-5 655,3-2-1115,-4-15-206,13 5-773,-1-11-8375,17-4 8421,4 12 1,4 0 0,-1 18 0</inkml:trace>
  <inkml:trace contextRef="#ctx0" brushRef="#br0" timeOffset="47952">16803 707 22139,'-1'-3'2324,"1"0"-307,0 3-2000,-5 16 0,7 0 11,-1 15-5678,10-3 5667,2 3-1089,1 2 1039,0 2 740,8 19-808,-6-12-27,5 13-68,-9-18-62,-2-3-84,-2-2-84,-2-3 1408,-2 6-1688,-2-13-123,0 5-163,-2-16-100,0-3 3101,0-4-3108,-1-1 354,1-3 561,-1-7 301,0-1 768,1-14-146,0 5 141,0-6 89,-1 5 28,1 0-62,-2 2-100,-2-1 431,-6-6-807,0 6-62,-6-6 259,-3 2-169,-2 1-167,-2-3-231,7 8-10,5 3-74,7 7-16,3 1 0,5 3-17,3 1-11,5 0-12,6 0-22,2 3-145,15 4 106,-6 1 6,9 3-3376,-12-2 3415,-2-1-955,-2-1 1000,-2-1 28,1-3 16,-8-2 6,0-4 17,-8-3 11,-2-5 5,-1-2 12,-1-2 3037,-1-6-2987,0 4 17,-2-2 1573,-1 3-1573,1 5-6,-1-1 107,3 4-168,0 3-23,0 1-22,1 3-11,1 0 0,4 2-6,2 2 11,9 9-22,-1 3 6,8 7-12,3 12 1,-4-5-1,5 12-22,1 5 6,-9-11 10,7 11-10,-13-16 11,-1-3-6,-5-3 0,-3-4 6,-7-1 28,-11-8 11,-6-3-6,-2-12-5,2-5 28,5-13-23,5 3 12,1-11-3387,6 8 3398,2-3 5,4 0-239,3 0 257,4 1-1,2 0-17,2 0 6,1 1-2210,2 1 2177,0 3-1,1 1-22,1 3 164,9-3-214,4 4-68,0 2-95,-2 7-184,-9 4-275,-2 2-2415,4 6-2598,-10-1-3803,0 4 10055,-11-4 0,-2-2 0,-1-3 0</inkml:trace>
  <inkml:trace contextRef="#ctx0" brushRef="#br0" timeOffset="48434">17943 936 26329,'-21'24'126,"0"1"0,-13 18-5770,33-18 5655,0 0 691,2 13-758,1-10 914,2 8-998,1-11-96,1-1-453,4 6 2561,0-3-2930,-1-4-505,-3-8-907,-3-11-1121,-1-3 3591,-1-4 0,0 2 0,0-2 0</inkml:trace>
  <inkml:trace contextRef="#ctx0" brushRef="#br0" timeOffset="48590">17867 861 20688,'3'-46'567,"0"0"1,0 3 0,0 10-271,-1 19 616,1 2-818,-1 4 173,0 3-352,3 3-94,3 9-147,1 0 207,4 10-2016,4 10-145,-2-3-3552,5 10-2218,-8-9 8049,-1-3 0,-7-10 0,-1-5 0</inkml:trace>
  <inkml:trace contextRef="#ctx0" brushRef="#br0" timeOffset="49307">18234 999 26066,'14'27'106,"-2"-1"-89,-8-2-6,0 0-5,1 0-1,1 8 6,0 1-11,-2-3 12,-1-7-1,-2-12 22,-1-4 7,1-3 105,-1-2-94,4-19-23,0 3 0,6-14 50,5-5-22,-2 7-452,6-10 469,-3 11 0,2-1-6,0 1-149,19-15 93,-4 13 0,7-2-16,-9 19-46,0 10 6,-8 4-5,6 4-17,-11 4-6,-2 3-134,4 13 61,-5-5-360,2 10 299,-5-8-17,0-1-22,3 0-46,2-1 6,2-2 0,3 0 23,3-4 523,2-2-529,15-1 208,-8-7-957,10 0 1023,-13-8 23,0-4 6,-1-1 44,-1-6 12,-2-2 27,-3-2 18,-1-2 335,-4-1-89,3-10-157,-9 7-6,0-7 192,-11 2-231,-7 8 1155,-5-3-1211,-6 11-2222,-5 2 2171,-4 4-1394,-2 2 1378,-1 3-518,1 4 479,1 4-79,5 4 56,3 2 12,5 1 5,4 1 1669,3-1-1680,2-2-11,2 0 5,1-3 1608,4 0-1596,1-2 741,4-1-747,2-2 124,2-1-113,3-3 0,1-1 11,1-3-16,0-3 33,0-2 17,0-3 17,-2-3 33,0-1 1,-1-1 22,0-1 156,1-10-139,-5 8-1,2-6-10,-6 11-18,0 2-16,-1 3-28,-1 3-28,-1 2-23,0 3 12,-1 0-12,0 5 1,1 4 5,1 8-17,1 5 6,1 5-1,1 4-743,-2 4 732,0 4 12,-2 22-23,-1-11-11,-1-16 1,-1 1-63,-2 16-38,-2 2-96,-3 2-95,-1 0-140,-2 1-174,-3-3-162,-1-3-420,-1-5-1440,-2-7 2644,-3-5 0,8-16 0,1-3 0</inkml:trace>
  <inkml:trace contextRef="#ctx0" brushRef="#br0" timeOffset="50942">20495 759 32767,'6'-53'0,"-1"0"0,0 5 0,-2 7-891,-2 17 1782,-2 5-891,-1 3 0,0 6 0,-1 3-614,0 4-1391,3 6 1742,-1 5-151,1 8 41,0 6-16,0 8 206,0 6-102,1-4 0,0 3 316,0 6 1,1 2-166,0 14 1,0 1-135,0-10 1,-1-2 66,0-1 1,0-2-33,0 13 65,2-4-11,1-4-30,3-5 51,3-3 2,3-5-287,12 5-224,8-10 270,2-4-40,2-15-336,6-17 487,-10-3 96,12-9 33,-4-11 163,-11 4 50,7-9 112,-9-5 89,-3-3-83,-3 0 28,-6 4 27,-10 14 29,0 3 957,-4-4-980,-2 6-16,-4-3-23,-1 9-28,-1 1-33,-1 4-23,1 2 17,-1 3-96,1 2-5,0 3 11,3 8-22,1 1-11,0 4 11,9 4 11,16 6-23,-2-5 6,11 2-5,-10-13 16,11 2 6,2-6 0,5-3 0,-10-6-22,-8-5 16,-10-2 6,-2-1 6,-3-3-17,-2 0 50,-1-10-33,-3 4 10,-3-7 46,-5 2-40,-2 6 18,-4-3 77,-3 6-83,5 6 5,-5 1-28,4 6-5,1 3-3376,-10 8 3353,9 0-2032,-8 9 2021,10-1 0,1 2 0,0 4 0,1 1 0,2 4 11,1 9-17,2-7 6,2 6-11,4-11-6,1-1 1191,6-2-1185,2 0-17,4-2-5,2-1-1,4-2-5,1-3-34,16-4 39,-8-4 1,10-3-304,1-11 326,-11-1 16,8-7-10,-7-7-1871,-11 4 1887,5-9 658,-12 7-658,-2-1 183,-2-1-189,-1 0-404,0-10 416,-3 10 2085,1-6-2063,-6 15 1737,0 2-1743,-1 4 1224,0 3-1240,0 1 916,0 4-917,0 0 13,0 7-29,0 1 33,0 5-27,0 2 5,0 3 0,0 3-11,0 3 0,0 1 0,0 1-11,0 9 0,0 1-34,0 7 23,3-7 16,-2-12 34,4-9-17,-2-10-5,1-2 5,1-3 6,3-3-6,9-10 0,6-9-5,0 0 0,1-3-3387,-10 8 3381,0 1 5,-1 0 1,0 2 11,0 1-6,-1 2 0,5-2-11,-4 7 11,3 0-11,-6 6 0,1 3 3392,0 3-3386,-1 3 0,1 3-12,0 1 6,0 2-22,1 0-6,4 9 16,-4-5-38,4 8 11,-5-9-6,2 1-22,1-1 16,3 0-16,1-2-28,3 0 0,1-3 5,3-1-100,14-2 117,-6-4 11,11-1-16,1-6 56,-11-2-879,10-5 895,-16 0 6,-2-2 0,-2-2 12,-2 0 27,5-10 6,-9 5-6,2-6 22,-11 7 1,-5 1-3094,-1 1 3110,-7 1-1693,-4 1 1671,-6 2-12,-6 0 7,-3 4 33,-16 1-51,8 4-21,-8 2-7,5 10 1,11-1-23,-3 7 17,14-3 0,1 0-11,3 0 2285,3 0-2269,1-1 3382,3 0-3393,0-1 12,3 0-6,3-1 5,4-1-5,3-2 0,3-1 0,3-3 0,2-1 12,2-3-1,2-2-11,0-3-595,0-2 607,-1-1-1,-1-2 67,3-5-22,-7 3 28,1-2 11,-10 5 1,-2 0 10,-2 2-5,-1-1-23,-2 4 606,-1 1-622,0 2-12,-1 2-44,-1 9 5,0 1-11,-2 10 0,0 1-6,-2 4 12,1 1 0,-2 3-6,2 2 5,-4 3 1,1 1-62,-6 24 11,2-13-1281,3-14 0,0 0 1225,-2 13 0,0-1-378,1-4 339,1-5 6,1-3-34,-1-8-28,1-4-84,-2-7-695,-6-6 129,2-9-437,-4-6-806,5-7 442,2-5-7343,2-1 8257,2 2 0,3 9 0,2 6 0</inkml:trace>
  <inkml:trace contextRef="#ctx0" brushRef="#br0" timeOffset="51644">22756 735 25780,'-8'31'227,"0"0"1,-1 7 0,1-2-144,3 3-37,2-3 1,0 0-3027,2 8 3007,5 15-12,0-20 767,5-1-766,7 13 11,-4-14-17,4 7 0,-8-18 507,-1-6-524,-2-3 12,-2-5 16,-1-4 0,-2-4 1634,0-2-1645,0-8 125,-2-2-136,0-7 0,-2-1 0,0-4 0,0-2 0,-1-2 23,-1-13-23,2 10 39,1-9-28,3 13 0,1 0 6,2 1-22,2 0 10,3 0 18,1 1-12,1 1 0,3 2-11,0 2-268,3 3 279,0 2-5,1 4-1,1 1-10,0 3 5,1 2 11,-1 0-5,1 1-6,-1 1-17,-1 1 0,1 2 28,6 3 6,-6-1 273,3 0-290,-7-2 0,0-1 0,-2-1-5,1 0 10,-2-2-5,5 0 23,-5-1-34,4 0 16,-6 1 1,-1 0-17,-1-1 22,0 0-17,-2 0 1,0 0 5,-1-1 11,-1 0-11,2 0 11,-1 0 6,2-2-12,-3 2-16,1 0 11,-1 0 6,0 0-1,-1 0 1,0 2-28,-1-1 27,-1 5-10,-1-3 5,-2 3 0,2-2 5,-1 0-5,0 0-11,0 0 11,0 1-11,0 0 11,0 1-17,2-2-11,0 0 11,0-1-39,0 1 39,0-1-5,0 1-1244,0 0-8565,1-2 9824,0-4 0,1 3 1,-1-4-1</inkml:trace>
  <inkml:trace contextRef="#ctx0" brushRef="#br0" timeOffset="52634">22544 1106 21546,'-6'1'531,"2"0"3936,4-1-5038,-7-7 252,14 3 135,-2-6 74,19 4 117,15-4-848,-6 2 644,11-2-3161,-10 4 3386,0-1-2123,0 0 2118,0-1-21,13-4 9,-13 1 6,9-3 5,-6-4-11,-9 3 2331,6-8-2336,-12 5 3139,-3-3-3128,-1-1-6,-2-2 121,3-11-93,-7 7 28,2-5 118,-5 4-51,-4 9 1,2-3-3371,-5 8 3394,1 2 4,-1 1-16,0 3 128,0 0-167,-1 5-23,1 0-12,-2 3 3360,0 9-3404,0-1 0,1 9-3392,0-1 3403,1 2-777,0 4 771,1 1 68,3 15-56,0-8 5,2 12 40,-1 4-45,-1-9-6,-1 12 6,-3-15-6,-2-1 39,-2 9-33,-2-13 11,-2 5 811,-3-10-817,3-9-5,-1 1 28,4-10 11,1-2 342,1-1-398,3-10 5,1 0 3387,4-9-3392,1 3-5,2-2-12,1-2 11,2-1-11,1-1-3375,3 0 3392,0-2-11,2 2 11,1 0-590,10-5 584,-6 8 6,7-2 6,3 8-23,-9 3-22,8 3-2043,-12 4 2048,-1 4 2066,7 8-2183,4 20-34,-7-2-678,1 25-89,-20-22-435,0 10 1359,-11-8 0,7-23 0,-4-3 0</inkml:trace>
  <inkml:trace contextRef="#ctx0" brushRef="#br0" timeOffset="88411">2824 8121 17857,'-18'-41'291,"0"0"0,2 3 0,2 9 1966,3 20-2106,1 2-22,0 1-23,0 2 817,-1 0-867,1 2 452,-9 1-497,4 4-17,-7 2 1526,3 5-1570,-12 13 38,7-4-4,-8 10-7,13-6 12,2 1-17,4-1-11,5 1 0,4 1 27,3-2-21,5 2 27,3-3-11,7 1 1,3-2-1,4-1 0,4-1-11,3-2 0,2 0 0,1-2-11,1-1 5,0 0-22,-1-1 11,-2-1 1,-2 0 10,-4-2 6,-4 2 6,-4 0 5,-5 1 6,-5 1 27,-6 1-10,-8 2 11,-6 2 0,-11 1-2060,-7 2 2049,-9-1-6,6-7 0,-2-2-11,-22 7 8,19-8 0,0-2 3,-17 1 22,4-5-16,6-3-40,7-3-162,10-4-235,9-4-580,10-7-463,8-3-4239,11-6-3081,2 0 8679,7 0 1,-8 12 0,-2 5 0</inkml:trace>
  <inkml:trace contextRef="#ctx0" brushRef="#br0" timeOffset="89174">3206 7914 19826,'0'-4'2677,"0"1"129,0 3-2823,-32-17 23,27 23-6,-22-8-23,35 29 12,4 5-4268,2 2 4245,3 4-42,-3-10 1,1 1-520,6 16 508,-6-15 0,0 0-148,2 13-45,-2-1-807,-3 1 616,-3-2-657,-4 0 276,-3-4-386,-3-1-487,-2-4-2685,-9 3 971,2-13 264,-7 0 2792,3-14 383,0-5 0,1-3 0,1-5 448,1-4 1030,1-5 2746,-3-11-2174,2 4-62,-4-7-173,4 8-202,-2 1-330,1 0 3150,-2 1-2808,-4-7-1009,6 6-129,-4-4-3526,8 7 3274,2 2 6,2-6-219,6 0-55,4-1-6,7 3-12,5 5-5,8 0 6,4 1-12,6 2-368,22 0 307,-13 5-23,14 1-168,-12 4 135,-15 2 17,2 0 5,-19 3 39,-5-1 62,-4-1 62,-2-1 3889,-3 0-3531,-7-3-140,1-1 11,-6-3-22,3-2-12,0 0-5,1-1 23,0 0 33,1-1-5,0 1-18,2 0-21,-1 1 470,2-2-572,1 4-50,1 0-45,1 3-95,0 2 28,11 3 23,0 2 5,13 4-45,13 11-56,8 8 67,1 0-445,-3 3 463,-15-8-18,-4 0-5,-1 1 22,-6-3 6,-2 0 5,-6-2 29,-3 4-1,-7-6 40,-4 2 495,-15-4-473,2-6 11,-9 1 101,0-8-101,6-3 17,-2-3 107,7-11-74,7 2-27,-1-6-12,6 4 1,2-3-18,2 2-27,0-3-34,8-7-34,0 7-27,9-7-3438,1 9 3331,4 1-392,22-4-845,12 2 738,3 1-223,-1 5-494,-18 6-929,-2 1-3367,0 1 5680,2 1 0,-20 1 0,0 1 0</inkml:trace>
  <inkml:trace contextRef="#ctx0" brushRef="#br0" timeOffset="89361">4322 8100 24721,'55'-25'-1697,"-3"5"-191,1 19-3709,-12 1 2096,11 2 2986,-17 3 0,-16-2 0,-2 1 1</inkml:trace>
  <inkml:trace contextRef="#ctx0" brushRef="#br0" timeOffset="89525">4388 8426 18145,'-6'3'4532,"1"0"-863,5-3-3966,43-16-118,-12 6-323,3-1 1,2 0-1054,12-1 1791,9 0 0,-28 5 0,0 1 0</inkml:trace>
  <inkml:trace contextRef="#ctx0" brushRef="#br0" timeOffset="90407">6977 8368 12455,'3'-4'8194,"0"0"-7248,-3 4-278,16-67-136,-12 37-294,5-11 0,-1-2 534,-11 1-413,1 12-46,-4-10-44,0 17-17,-2 2-50,-1 2-22,-2 3-29,-1 3-45,-3 2-39,-2 3-22,-4 3-17,-1 2-5,-4 2 10,-2 5-33,-2 2 6,-1 6 11,-15 14-3387,11-1 3370,-8 9-1581,15-5 1553,5 2-11,4 1-6,4 1-174,6 14 163,6-13-1737,15 19 1748,2-26 208,14 6-158,-2-17 352,5-3-307,0-4-348,2-4 320,-1-3 6,-1-5 6,-2-2 16,-1-6-5,-3-3 1841,6-14-1842,-8 5 2325,3-11-2195,-9-4-74,-6 8 1444,0-11-1421,-7 13 0,-1 2 17,-2 1 0,0 4-2285,-1 2 2307,0 4-238,0 3 211,0 3 38,-1 3-145,1 3-106,-1 1 39,0 7 3282,0 2-3254,0 15-17,1-1-6,0 11-156,0 11-34,1-6-196,0 13-303,1-10-739,0 1-2985,0 1-5384,-2-4 9097,2-6 0,-2-16 0,0-6 0</inkml:trace>
  <inkml:trace contextRef="#ctx0" brushRef="#br0" timeOffset="90926">6050 7891 16096,'0'-3'4352,"0"1"-152,0 2-4172,0-33-56,0 25-39,0-24 17,0 33 16,0 1 34,0 3 22,0 2-10,1 3-12,0 2-12,2 3 1,-1 1-45,0 3-84,2 1-123,-1 2-1070,5 10-437,-2-9-2761,5 8 4531,0-9 0,-4-11 0,-1-1 0</inkml:trace>
  <inkml:trace contextRef="#ctx0" brushRef="#br0" timeOffset="92249">7368 8166 15088,'0'-52'1238,"0"-1"0,1 5 0,0 4-376,5-1-133,0 2-102,0 1 799,-1 5-978,-1 4 245,0 6-368,-1 5 92,-1 5-114,-1 3 245,0 7-542,0 2-12,0 5 1,1 3 16,4 5 17,0 5 28,10 16 0,5 14-910,0 4 876,-1 6 7,-8-13-18,-2 2-11,-3 0 0,-1-1-5,-3-2 5,-2-1-7,-2 11 23,-3-13 91,-10 24-79,4-33 39,-6 8 23,9-24 38,1-4 80,2-3 21,2-2 202,-1-2-291,1-4-56,-2-3 908,-3-10-908,0-8-67,-1-3 9,3-4-15,3-4-5,6-2-6,1 1-6,6 5 0,5 8-5,6 4-11,12 0-23,10 8 28,-3 6-11,4 8 0,-9 3-1173,2 6 1179,0 2-29,-1 4-22,10 11-5,-7 5 28,-4 9 50,-17-8 16,-19-4-2993,-38 7 2977,6-15 3,-4-2 0,-4-3-506,-21-3 475,1-3-464,10-7 369,23-6-162,8-3-1200,5-13 2278,7 1-4495,9-10 3359,11 1 1,-5 12 0,3 0-1</inkml:trace>
  <inkml:trace contextRef="#ctx0" brushRef="#br0" timeOffset="92542">8639 7951 22512,'-44'-8'149,"1"0"1,2 1-1,9 1-65,16 6 0,-1 1 1441,-2 3-1475,-1 3-22,-2 4-22,-1 3 16,0 1-16,1 3-18,1 2 1,3 2-27,3 3 4,4 1-11,2 1-22,5 1 302,1 0-369,4 1 829,4-1-1300,14 8 173,3-9-1082,14 4 758,0-15-347,6-2-617,5-5-1030,6-3-2509,4-3-1748,-4-2 7117,-6-1 1,-23 0 0,-10 0-1</inkml:trace>
  <inkml:trace contextRef="#ctx0" brushRef="#br0" timeOffset="93193">9213 8209 20230,'14'-45'609,"1"0"0,-2 5 0,-5 5 665,-18 6-586,-2 2-212,-6-4-280,4 12 42,-2 5-126,4 8-45,-3 4-21,-1 0 54,-3 4-67,-14 8-27,6 2 22,-10 9-34,12-1 6,0 2-28,-4 15 6,9-6-1,-2 10-16,11 3-6,6 1 28,5-1 219,10-8-225,14-10-3369,-2-9 3392,12-1 23,-8-11-299,2-3 299,-1-5 27,0-4-10,-1-6-1,-2-3 68,6-16 72,-3-7-78,-3-2-551,-7-1 557,-9 12-18,-2 0 34,-1 1 2989,-1 1-2977,-1 1 436,-1 4-454,0 3 33,-1 5-38,0 4 844,-1 3-883,1 4-62,-1 2-112,0 1 73,-1 10 17,0 0 5,0 12-5,0 0-50,1 4 5,0 3-34,0 2-212,3 18-284,0-9 205,5 14-151,-1-17-102,2 0-122,4-5-128,2-3-186,3-5-303,2-5-3085,11-6 907,-6-5-1334,8-7 4885,-7-7 0,-12 2 0,-1-1 0</inkml:trace>
  <inkml:trace contextRef="#ctx0" brushRef="#br0" timeOffset="93625">9650 8116 15632,'6'-55'1426,"-1"0"1,0 5-1,-1 7-406,-2 10-197,-2 4-145,2 3 620,-2 5-435,1 1-127,-1 8-641,1 4 60,-1 5-150,0 4 415,0 3-403,2 3 16,2 4-16,3 7-6,1 5 6,7 21-17,-4-7-1170,3 13 1176,-6-12-12,-2 1 12,-1 0-23,-1 2-3004,-1 16 3015,-1-16 23,-1 8-23,-1-21 12,0-6-6,0-5-6,0-4 46,0-5 832,0-3-749,0-3 3532,-1-1-3560,-1-8-28,0 0-5,-2-9 50,-1-10-67,0 3-12,-1-10 7,3 6-7,1 0 18,1-1-7,1 1 12,5-8-50,0 10 0,6-3 5,2 12-11,3 4-11,3 1 5,4 3-16,17 3 5,-8 2-1380,12 4 1380,-13 3-28,-1 5 28,-2 4-1019,-2 2 996,-2 5 7,-4 2-1,-3 3-287,-4 2 304,-4 2 12,-5 2 5,-2-1 11,-7 0 0,-3-3 6,-8-2-23,-4-3-82,-20 3 71,-7-8 28,-1-2-28,4-10-39,18-7 1081,5-4-1328,5-5-240,5-4-359,6-3-672,5-4-1462,7-2-6544,4 0 9580,1 2 0,-4 11 0,-3 4 0</inkml:trace>
  <inkml:trace contextRef="#ctx0" brushRef="#br0" timeOffset="93874">10685 7855 17308,'-50'2'252,"0"-1"0,5 0 0,5 3 2350,-3 16-2552,12-3 1,-17 17-40,24-12 157,-4 11-185,15-9-11,3 4-22,5 0 737,2 1-771,8 1 2303,15 11-2438,4-10-89,15 6-62,-3-13-100,6-5-1438,4-2 1068,3-4-572,-1-3-1472,-1-5 2884,2-2 0,-24-3 0,-1 0 0</inkml:trace>
  <inkml:trace contextRef="#ctx0" brushRef="#br0" timeOffset="95243">11088 7990 22358,'4'-13'-2364,"1"4"1658,-3 10-95,2 3-498,1 4 867,1 1 528,2 2-1,-3-3 28,0-2 34,-2-3 28,0 0 33,-1-1 34,0-1 454,1 1-235,-2-2 38,2 1 471,3-2-554,-2 0-57,4-3 382,1-3-370,-2 1 11,2-4 325,-2-1-386,-3 2-29,-1-3 269,-2 0-313,-1 2-29,-1-3 158,-5 1-207,0 3-35,-4-1 62,-1 3-139,0 2-35,-3 1 1,-6 3-45,2 4 22,-9 3 0,4 4-17,-2 4 23,-1 4-11,0 2-12,-9 12-16,11-7 11,-6 9-6,13 0 6,8 1-23,9 8 12,8-12 10,9-6-3385,2-11 3397,2-4 5,16-2 18,-8-6-6,11-5 39,0-16-12,3-15-2278,0-3 2262,-5-8 61,-7-10-38,-9 8-29,-10 17 0,-1-3-170,-2-4 0,-3-2 187,-2-5 0,-2 0-14,2 0 1,-2 0 2,-2 1 0,-1 4 22,-2-13 34,-1 5 106,-5-5-78,3 19-11,-2-3 50,2 19-117,3 9-51,-1 1 2077,3 7-2071,-1 3 0,1 4 11,0 7-11,1 7-12,-1 7 348,1 27-337,-1-19 1,1 0 2,0 2 1,0 0-178,0 1 0,0 2 141,0 3 0,0-1-1042,0-10 0,0 1 1025,0 9 0,0-1-117,-1 14 1768,1-5-1913,0-1 67,4-6-1105,8 11-979,10-10 915,4-6-423,7-17-307,-4-17-353,2-3-2257,15-14 3365,-11-1 1015,11-12 1938,-6-9 1505,-3-8-1208,-2 0-6,-10 2 3078,-12 14-3302,-3 1 1336,-1-4-2003,-5 9-173,0-2 273,-7 8-419,-4 5-94,0 1-399,-2 5-56,3 3-28,-1 2 17,-5 7-39,2 1-18,-2 5 7,3 4-23,4 2-3398,1 0 3393,6-2 5,3-6 5,4-1 12,9 1-6,-2-4 12,7-2 44,5-4 6,2-9-34,1-1 6,-4-7 72,-7-9-44,-6 4-6,1-9-2274,-8 7 2275,-3-2 72,-2-10-56,-3 7-17,-2-6 90,-6 4-29,-5 6-72,-1 1 2258,-3 8-2286,4 9 0,-2 3 0,-9 5-17,7 2-34,-15 15 23,15-2-11,-6 9-124,11-3 124,-1 2-28,4 2-17,0 1-23,4 2-240,2 14-302,13 3 2974,3 0-3037,12-5-2155,19-7-657,-3-12 3053,-9-8 0,0-2 1,-5-5-1,0-1 0</inkml:trace>
  <inkml:trace contextRef="#ctx0" brushRef="#br0" timeOffset="95467">12505 7956 16438,'9'-44'1051,"-1"-1"0,1 6 0,-4 5 1468,-8 10-2071,-2 6 675,-4 3-831,-1 4-57,-2 2 348,0 4-482,0 3 1358,-5 6-1420,-4 14-16,0 4-40,-1 13 11,-1 21-10,6-8-254,5-14 1,1 2 238,-1 7 0,1-1-1612,3-7 0,-1 0 1584,-1 12 0,0 2-303,3 7 1,1-1-921,1-11 1,2 1 628,-1 14 1,1 2-3704,1 3 1,0-3 4355,1-8 0,0-3 0,0-4 0,0-5 0,0 4 0</inkml:trace>
  <inkml:trace contextRef="#ctx0" brushRef="#br0" timeOffset="95614">11910 9041 16141,'2'-44'775,"0"-1"1,-1 0 0,3-17 0,1 4-864,4 23 1,0 2 353,2 0 0,0 1-68,2 1 1,0 1 76,14-25-2115,3 6 1941,1 5-54,-8 17 1,1 2 495,15-12-568,-13 15 0,0 1-126,14-3-152,3 2-554,-11 8 1,2 0-1738,17-5 2594,-11 6 0,-4 1 0,-7 3 0,-1 1 0</inkml:trace>
  <inkml:trace contextRef="#ctx0" brushRef="#br0" timeOffset="96016">12921 7468 19960,'0'-4'2711,"0"1"40,0 3-2802,-1-28 28,0 28-201,0-8-45,0 32-218,1 11-330,0-6-4256,0 4 15,0 1 4491,2 4 0,-2-17 0,2-2 0</inkml:trace>
  <inkml:trace contextRef="#ctx0" brushRef="#br0" timeOffset="96191">13102 7502 2706,'-5'56'0,"0"-12"0</inkml:trace>
  <inkml:trace contextRef="#ctx0" brushRef="#br0" timeOffset="97859">13166 7522 12051,'-6'2'4465,"1"-1"1416,5-1-5685,-7-3 0,6 3-11,-6-3 22,7 3 303,0 0-398,-3 0-6,1 0-22,-2 0 17,-1 0-6,1 0 28,-2 0 12,2 0-12,-1-1-17,1-1 6,0-1-11,0-1-6,0-1 28,-1-1 51,-3-6-101,2 2-33,-3-4 60,0-1 46,0 0-62,0 0 0,3 3 28,3 5-17,1 2 84,1-1-134,0 3-6,1 0-27,0 3-12,3-1 0,1 1-17,10 5 11,6 4 12,2 3-6,4 2 11,-8 0-5,1 0-12,-3 2-11,-2 0-11,-3 1-5,-1 0-23,-5 0 0,-2 1-202,-4 6-16,-4-5-141,-5 4-235,-4-7-397,-2-1-953,-4 0-4251,-1-1 6251,-5 0 0,13-6 0,0-1 0</inkml:trace>
  <inkml:trace contextRef="#ctx0" brushRef="#br0" timeOffset="98450">12844 7541 12444,'5'-6'4839,"-2"1"-3680,-3 5 1507,0 0-2604,5-1 33,-3 1 34,3 0 28,-5 2 5,0 0 23,0 1 5,0 0 29,0 1 11,-1-2 16,-1 2 6,0-2 0,-1 0-5,0 1-6,0-2 235,-1 1-219,2-2-22,0 0 180,1 0-264,0-2-16,0-2-17,-1-2-18,2-1-4,-1 0-18,0-2-5,1 0-12,0-1-27,0 1 22,0-1-17,0 2 6,0 2 17,1 0-34,0 4 5,-1 0-128,1 1 101,2 3 10,1 3 1,2 2-22,3 3 5,0 1-6,3 2 0,0 1-5,0 1 0,-1 0 5,-1-1-5,-1 1 6,-3 0-1,-2-1-39,-2-1-285,-7 7-164,-2-5-525,-10 5-1720,-2-6 2739,-8 1 0,13-6 0,0-1 0</inkml:trace>
  <inkml:trace contextRef="#ctx0" brushRef="#br0" timeOffset="99357">6333 7740 22699,'-27'3'454,"6"1"-376,16 8 29,3 5-4303,1-4 4258,1 6 865,3-7-860,1 1-11,3-2-6,1 0 12,1-2-6,-1-1 67,5 0 67,-2-3 113,3-1-6,0-8 3218,-3-1-3403,1-5 5,-4 0 18,-1-2 106,0-8-151,-4 3-23,0-5 67,-4 0 23,-4 2-84,-1 1-17,-2 4-17,0 8 0,1 0 1,-4 1-40,3 3-6,-1 1-28,-3 4 1,-1 7 22,-2 0-1,1 6 1,4-2-6,2 1-50,-2 10-62,2 5-139,2 10 43,3-7-38,3-1-79,4-11-67,3 0-139,4-2-208,3-1-1933,8 2 11,-6-6-5073,5 2 7610,-12-9 0,-3-3 0,-4-2 1</inkml:trace>
  <inkml:trace contextRef="#ctx0" brushRef="#br0" timeOffset="99799">6070 7834 21506,'-17'16'611,"3"-3"-510,6 5 39,3 2-95,1-6-12,1 3 18,2-8 16,1-1 6,2-1 22,1-2 162,3 0 275,2-2 40,2-2-354,-1-3-28,0-3-5,-3 0 11,1-3-17,-3 1-3279,0-7 3201,-2 2-820,0-4 769,-3 4 12,-2 0 5,-2 0 6,-1 2-12,0 1 2995,-1 2-3011,1 1 1195,0 2-1212,-2 2-22,2 1-23,-3 1 39,-3 6-5,2 0-17,-5 7-11,5 0 11,0 2-627,0 2 616,1 3-28,2 0-56,2 12 11,5-8-259,6 8 125,8-10-136,8 0-239,7-2-527,10-1-1883,8-2-6828,-1-4 9284,-4-2 1,-20-6 0,-8-2 0</inkml:trace>
  <inkml:trace contextRef="#ctx0" brushRef="#br0" timeOffset="102423">4372 10369 20040,'-39'-6'297,"-1"-1"1,3 2 0,11-1 1632,24 1-2164,2-1 971,6-1-644,5-2-13,12-1-74,8-3-185,10 1-409,9-2 489,7 2 78,5 1-42,-30 6 0,2 1-269,13 1 1,0 0 67,-13 1 0,-1 1-65,9 1 0,-3 2-450,2 4-198,-10 5 931,-11 5-1897,-10 3-509,-15 3 72,-11 4 481,-15 4 844,-12 2 103,4-8 0,-3 1 1238,9-6 1,-1-1 124,-13 7 0,0-2 142,14-7 0,1-1 175,0 0 0,1-1-206,2-1 1,0 1 900,-7 4 0,1 0-341,-13 7-293,-7 6-191,28-14 392,7-2-988,5-4-113,6-2-34,3-2 14,4-2 57,4-1 2018,4-1-2013,7-1 187,9-1-107,9-4-72,10-2-1965,8-6 1931,8-4 44,-26 6 1,0 0 8,1-1 0,0 0 11,0-1 0,-1-1 9,27-13 61,-5-1-141,-11 0 270,-3-16-72,-19 10 21,-4-12 51,-17 13 39,-7-1 90,-5 1 45,-6 1 1410,-6 3-1355,-2 2 12,-3 1 143,0 3-93,0 0-11,2 3-34,6 0-39,4 4-44,6 2-56,4 1-62,4 3-68,1 1-55,2 2-57,2 2 1162,3 1-1206,4 3 11,8 3-5,7 5-1,8 5-3311,4 7 3305,5 5-4,1 6-1,-2 5-1459,-1 6 1398,-6 5-896,-8 3 773,-7 3-1606,-9 2 1264,-9 2-532,-10 2 407,2-29 0,-2 0 668,-4 5 0,-1-3 0,-2 4 0,0-3 0</inkml:trace>
  <inkml:trace contextRef="#ctx0" brushRef="#br0" timeOffset="103349">7037 10721 19888,'-1'-50'787,"0"0"1,-1 4 0,0 6-284,-3 11-95,-2 1-56,0 2-23,0 1-33,-1 4 134,-6 0-263,-8 8-106,-15 6-40,1 12 23,-10 10-12,17 1 1,-1 4-1008,-4 5 1,0 1 987,0 0 0,0 1-9,2 1 1,2 1-75,4 0 0,2 1 66,5 0 0,1 0 3,0-1 0,4 0-5,-1 19-6,14-20-1,7-3-16,15 4 34,2-11-608,14 0 642,-4-14 27,4-1 1565,2-8-1554,3-3 1,0-7 5,0-5 42,-14 2 0,-1-1 20,13-11-62,-16 10 0,-1-2 224,12-24-6,-7 0-145,-2 0 22,-10 7 336,-8 11-358,-3 9-12,-1 1-44,-3 10-28,-1 4-51,0 2-61,0 1 797,0 6-763,0 1 10,0 8-5,0 1 6,0 4-1,0 3-5,0 2-11,-1 4 0,-1 2-17,2 3-174,-1 21-128,1-10-458,3 18-853,2-16-8190,3-2 9013,0-7 1,-3-18 0,-2-8 0</inkml:trace>
  <inkml:trace contextRef="#ctx0" brushRef="#br0" timeOffset="105584">7906 10563 22643,'14'-47'-840,"7"7"-5280,17 33 5437,8 1-392,8 1 186,5 3-3096,-15 1 0,1 1 3985,-7 2 0,-2 0 0,-2-1 0,-4 1 0,3 2 0</inkml:trace>
  <inkml:trace contextRef="#ctx0" brushRef="#br0" timeOffset="105749">8060 10778 24251,'13'-9'-616,"6"0"196,16-1-5273,8-1 4668,6-1-1697,-8 3 0,3 1 2492,-6 1 0,-1 0 1,-3 1-1,-2 0 0,4 0 1</inkml:trace>
  <inkml:trace contextRef="#ctx0" brushRef="#br0" timeOffset="109649">10230 10314 20903,'-47'-36'211,"0"-1"0,5 2 0,4 11-65,11 26-4362,-2 3 4350,-2 7 0,-1 3-34,-2 6-710,1 4 678,0 4-18,1 3 46,3 2-79,2 1 5,4-1 17,1 12-28,10-14-5,2 6 0,10-16 10,4-4 1804,9 0-1702,8-7-45,1-2 22,3-8-17,-6-6 34,2-3-897,2-6 897,-1-3 22,2-4-28,0-3-1050,-1-4 1056,-1 0 112,9-13-112,-9 10-16,6-6 4,-11 15 1673,-2 4-1661,1 0 2456,-6 9-2517,0 3-23,-6 10 11,-2 5 2640,0 4-2601,-1 16-61,-1-4-3392,0 12 3392,-1-6-812,-2 2 811,-2 2-208,-3 18 197,2 6-44,2-21 0,0 0-51,1 22-61,0-5-112,3-19-207,3-3-2068,5 10-7293,8-9 8880,-1-3 1,-1-14 0,-10-14-1</inkml:trace>
  <inkml:trace contextRef="#ctx0" brushRef="#br0" timeOffset="120474">10647 10275 15300,'-3'-2'3781,"0"1"1002,3 1-4335,-60-17-73,45 12-78,-46-12-62,61 16-72,0 0-62,0-1-39,3-1-29,1-1 23,10-3-16,7-2-29,4 1 11,15-1-5,-12 5-3398,8 1 3398,-10 1-978,0 2 967,0 3-12,10 6 18,0 9-7,-2 3 1,-5 5-903,-14-2 897,-1 3 12,-4 4-1,-3 3-1102,-4 4 1097,-2 1-161,-9 22 166,0-14-11,0-15 0,-1 0 0,-5 12-6,-1 1-16,0 0-17,2-2-146,-2 14 11,6-15 587,1 10-810,6-20 1980,1-3-3498,3 5 268,3-12-1440,1 2 3087,4-13 0,-5-5 0,0-3 0</inkml:trace>
  <inkml:trace contextRef="#ctx0" brushRef="#br0" timeOffset="120676">10606 10735 18392,'-3'-1'3153,"0"0"51,3 1-3378,69-62-1465,-41 49 1,2 0 632,20-23 1,1 2 1005,-11 22 0,-5 5 0,-6 0 0,-1 1 0</inkml:trace>
  <inkml:trace contextRef="#ctx0" brushRef="#br0" timeOffset="146550">14511 6097 18806,'-9'-50'1099,"0"-1"1,2 9 0,0 7-769,2 10-112,3 15-102,-1 3-72,2 4-39,1 2 27,1 12 102,5 14-35,5 29-66,-4-14 0,0 3-1711,0-3 1,-2 0 1698,-1 6 1,-1-1-9,-2-9 0,0 1-350,-1 2 0,-1 1 364,-1 2 0,0 1-426,-1 1 1,0 3 460,-2-1 1,-1 5-1,1-2-829,-1 10 0,-1 0 842,2-6 1,-1 2-1,1-2 69,-1 8 1,2-1 67,1-18 1,0 0 0,0 1-130,1 1 0,0 0 0,0 1 2,-1 0 0,1 1 0,1 3-12,-1 3 0,1 4 1,-1 1-1,1-4-43,0 5 1,-1-2 0,1 3-225,0-4 0,0 3 1,0 2-1,-1 0 244,0 3 1,0 1 0,-1-1 0,1-1-196,0-11 1,-1-3-1,1 1 1,-1 3 157,0-1 1,0 2-1,0 1 1,0 1-1,-2 0 17,0 2 1,0 1-1,-1 0 1,0-1-1,0-2-23,0 2 1,0-3-1,0 1 1,0 2 0,-1 0 0,1 1 0,-2 2 0,1 0 0,0 0-43,0 2 0,0 0 0,0 0 0,0-1 1,0-2 42,1 1 1,0-2 0,0 0 0,-1 2-23,1 0 0,0 1 0,-1 2 1,1 1-1,1-2 15,0 1 0,0 0 1,1 0-1,0-1 0,1-2-9,-1 0 0,1-2 0,0 0 0,0 3-10,1-2 0,-1 2 1,1 2-1,0-1 0,0 0-141,1-2 0,1 1 0,-1-1 0,1-1 1,1-2-254,-1 0 1,1-3 0,0 1-1,1 2 411,-1 4 0,1 5 0,0 0 0,-1-4 0,1-10 0,1 8 0,0-8 0,0 1 0,1 0 0</inkml:trace>
  <inkml:trace contextRef="#ctx0" brushRef="#br0" timeOffset="149957">16694 7340 22783,'20'-40'446,"-1"0"0,1 3 1,-8 7 12,-17 15-213,-4 1-178,-3 1-29,-6 4-3386,0 7 3375,-5 0-95,-22 8 128,-14 8-44,29-6 0,-1 1-181,-2 3 0,1 0 176,-12 9-662,2 2 662,4-1-18,7 1 2812,2 8-2812,14-1 189,14 7-138,25-7-17,9-7-408,12-5 396,-5-7-10,6 1-3,-12-3 0,1-1-3,16 5 0,-18-4 0,-1-1 969,16 9-980,-12 0 5,-4 5 17,-17-5-5,-16-1-6,-6-4 11,-8 0-5,-6-1 5,-5 0 6,-25 2-5,9-5-643,-19 2 637,17-5 5,1-2-16,-11-2-7,16-2-28,-5-2-55,21-4-129,5-3-207,5-2-291,5-4-2684,9-10 3406,18-4 0,-11 8 0,11 4 0</inkml:trace>
  <inkml:trace contextRef="#ctx0" brushRef="#br0" timeOffset="150199">16961 7177 25629,'28'-19'73,"-5"7"-79,-25 50-16,2-5 10,-1 2-32,3 21-24,0-12-21,2 13-343,4-2-1259,-1-14 1154,4 10-197,-3-20-285,1-1-494,-2-4-1097,1-1-2867,-2-4 5477,0 1 0,-3-12 0,0 0 0</inkml:trace>
  <inkml:trace contextRef="#ctx0" brushRef="#br0" timeOffset="150782">17016 7632 23327,'-11'-41'455,"1"0"0,1 4 1,1 7 76,5 17-375,0 5-45,-1-2-28,2 6-39,2 2-22,-1 0-46,1 1-72,10-1-68,9 2-33,19-1 78,-2 1-10,5 0-449,-11 1 471,-1 0-17,-2 1 39,-1 0 22,-3 0-5,-1-2 45,-4 1 10,-2-1 68,1-2 6,-6-1 5,0-2 34,-6 1 5,-2-3 34,-1 0 17,-2-1 6,0 0 609,-1-4-604,-1 3-5,-2-3 10,0 5 1,0 0-17,0 0 0,-1 2-40,1 1 6,1 0-5,0 1-23,1 1 45,2 1-140,3 5 17,3 2-17,6 5 0,4 2-6,2 2-5,5 3 17,1 0 5,13 13-22,-8-7 11,7 8-6,-12-9-16,3 11-1,-9-9 12,0 7-6,-12-3 12,-4-10 10,-3 5-5,-4-11 12,-3-1-7,-2-2-5,-2-3 0,1-1 11,-2-3 1,1-1 10,2-2 6,0-3 17,1-7-17,3-1 5,1-6 18,4 1-18,0 0 1,4-2 5,1-1-11,5 0 0,1 0 17,8-7-17,-2 8-6,5-6-16,-4 11-12,7-4 1,-4 6-6,7-1 11,-6 4-40,1 3 18,1 0-23,1 3-28,0 0-55,-1 2-136,-1 0-195,-2 1-1949,3 5-2275,-8-1-4827,0 3 9510,-10-2 0,-3-3 0,-1-2 0</inkml:trace>
  <inkml:trace contextRef="#ctx0" brushRef="#br0" timeOffset="153084">18598 7253 11782,'1'-3'5036,"-1"0"1204,0 3-5943,7-40-230,-7 30-22,4-31-34,-9 41 6,-1 0 33,-9 0-22,1 0 0,-7 0-6,2 2 1,-3 0-1,-1 0 6,-2 2 6,1-2-1,-1 2 102,-6-2-29,9-1 12,-2 0 11,11-3-6,4 0-11,1-1 11,3-1 6,0 0-12,1 1 12,2-1-17,0 2-17,1 0 51,1 2-140,-1 6 22,1 0-17,0 8 12,0 1-12,0 3 6,0 4 5,-1 3-301,-2 5 318,-3 1 0,-3 5 11,-4 2-1195,-3 2 1224,-3 2-23,-2 1-6,-1 0-5,1-1 16,1-3 7,3-1-1,3-3 6,3-2 39,6 9-68,4-12 18,7 6-12,4-16-27,6-3 27,3-2-27,5-3 16,4-3-28,4-1-17,4-3 237,1-2-640,19 0-274,-13-3 174,13 0 509,-14-3 0,-19 1 0,-2 0 0</inkml:trace>
  <inkml:trace contextRef="#ctx0" brushRef="#br0" timeOffset="155108">19096 7647 14348,'2'-7'4223,"-1"2"-3046,-1 5 827,0 0-1236,9-61-185,-7 41-351,3-15 0,-2 2 429,-6 20-202,-1 2-190,-2 2-185,-1 6-56,-1 7-5,-4 3 49,-12 14-10,-7 9-51,-3 3-690,2 2 679,11-10 6,4 0-23,-1 9 6,8-9 11,1 5 11,7-11-5,3-2 11,5-2-6,2-1 34,17 1-1,-4-6 8,12-1 54,6-10 741,4-9-763,-1-1 28,-6-8 134,-10-6-117,-9 5-23,1-9 40,-10-4-45,-4-5-12,-8-13-66,-1 11-7,-7 4 35,-2 7-1,-2 4-39,1 2-5,1 8-23,1 8 0,3 4 6,-4 1-6,2 4-16,0 2-130,-7 8-10,6-1-107,-3 8-163,9-4-252,4 3-2088,8 8-595,7-5-6453,6 5 9187,0-11 1,-8-7 0,-3-3 0</inkml:trace>
  <inkml:trace contextRef="#ctx0" brushRef="#br0" timeOffset="155558">19639 7238 18280,'-3'-4'3209,"0"1"897,3 3-4072,-30-41 22,41 28-28,-24-30-11,49 39 5,-5 3 6,2 0 0,0 0 6,-1 0 33,7 0-28,-12-1 0,3 0 6,-15 1-6,-3 1-16,-4 0 5,0 0-6,-2 0-16,-1 0 50,3 3-12,-2 0 1,2 4 45,1 5-51,-3 0 0,3 6-5,-2 0-6,0 2-6,-1 3 1,0 3-7,3 17-3385,-5-9 3386,2 15 11,-3-13-116,-2 3 110,0 18-11,0-13-2002,-1 14 2008,0-19-22,-1 0-226,-1 17 203,-4 1-5,-1 0-7,-3-8-111,-12-6 34,-1-12-29,-13 7-95,0-14 1179,-4-2-1538,-6-4-402,-4-1-2871,-3-4-4209,5-2 8033,8-5 0,19-3 0,9-2 0</inkml:trace>
  <inkml:trace contextRef="#ctx0" brushRef="#br0" timeOffset="156114">20554 7559 18930,'-3'0'4861,"0"0"-2082,3 0-2695,7-17-34,4 11-22,11-15 0,3 16 6,4-1-18,3-1 12,2 2-1008,0-1 1002,-1 2-3055,-2-1 3061,-4 2 44,-4-1-27,-1 1-2090,-8 2 2056,-2-1 433,-8 2-444,-3 0 1776,0 0-2420,-4 3-796,3-1-2789,-3 3 5077,3-1 0,0-1 0,0-2 0</inkml:trace>
  <inkml:trace contextRef="#ctx0" brushRef="#br0" timeOffset="156577">21373 6998 17904,'0'-8'4252,"0"2"-3244,0 6 1362,0 0-2029,21-61-4323,-15 43 4161,6-16 0,-2 5 787,-8 26-927,-1 1-67,-2 9 34,-1 1-12,-1 8 6,-1 1-50,1 3-79,-1 3-728,2 15-336,1-8-1631,5 11 2824,5-8 0,-2-16 0,0 0 0</inkml:trace>
  <inkml:trace contextRef="#ctx0" brushRef="#br0" timeOffset="157125">22023 7383 20779,'32'-41'272,"-1"0"1,-1 3 0,-10 9 1750,-19 22-1905,-3-1 899,-5 1-972,-2 1-12,-6 0-5,0 4-11,-3 1 0,-4 1-6,-3 4-5,-3 1 10,-2 5-10,-1 2 0,0 4 10,-10 12-1331,11-4 1321,-6 10 22,8 8-85,10-10 69,-4 13-2208,13-14 2179,3-1-5,3-1 22,11 10 1190,2-11-1207,8 5 11,1-15 1098,11 1-1048,-6-9-4,7 0-1,-10-9 11,-2-4 6,0-3-5,-1-5 3447,7-14-3442,-7 3-11,6-11 50,-3-8-45,-5 9 6,3-12 12,-8 14 10,0 1-5,-1 3 11,-1 3 0,-2 3 11,-1 5-5,-1 3-6,-2 5 28,-1 1-73,-2 4-28,1 0-5,-1 8-1,-1 2-5,1 17 6,-2-4-12,1 11-61,1 9-45,0-8-50,0 13-102,2-12-116,2 0-147,3 0-307,1-2-2952,7 11 2938,-2-8 0,-1-7 0,-5-14 0</inkml:trace>
  <inkml:trace contextRef="#ctx0" brushRef="#br0" timeOffset="157549">22680 6971 20336,'0'-3'3147,"0"1"-990,0 2-2196,-8 23-5767,4-6 5475,-7 20-2411,7 1 2742,1-4 0,0-6 0,2-11 0</inkml:trace>
  <inkml:trace contextRef="#ctx0" brushRef="#br0" timeOffset="157833">23067 7205 17072,'37'-17'-114,"0"1"0,-2 0 1,-4 6 808,-2 13-1417,3 2-1333,15 5 2055,-8 1 0,-12-4 0,-18-4 0</inkml:trace>
  <inkml:trace contextRef="#ctx0" brushRef="#br0" timeOffset="158025">23160 7383 25881,'50'-2'-112,"-14"0"0,2 0-765,-1-2 0,1 0-3315,0 1 1,0 0-581,-4 0 0,-3 0 4772,2 1 0,-15 0 0,-9 1 0</inkml:trace>
  <inkml:trace contextRef="#ctx0" brushRef="#br0" timeOffset="159541">16363 8906 17081,'0'-7'3336,"0"2"-2434,0 5 638,0 0-996,-31-64-2404,15 40 2013,-5-13 0,0 2-2207,1 19 2240,0 4-238,0 0 191,-1 3 102,-8 2-157,7 4-28,-4 3-22,10 4-18,2 4 1,1 3 6,2 3-18,1 1 1,3 3-23,2 3 6,3 1 1152,7 14-1146,9 6-18,3 1 2750,6-2-2727,-3-14 372,2 0-372,1 0 5,0-3-10,0 0-6,-2-2-23,5 6 34,-8-8-6,1 4 12,-11-10-6,-2 1-22,-3-3 38,-2 0 537,-4 2-525,-3-5 17,-13 4-11,0-8-6,-9 1-5,0-3 38,-20-2-27,8-1-29,-15 0 12,16 0-28,0-1 0,2-1 0,5-3-130,-1-6-117,13 0-279,2-6-443,13 2-785,8-1-1842,7-3 3607,10-2 0,-7 10 0,1 0 0</inkml:trace>
  <inkml:trace contextRef="#ctx0" brushRef="#br0" timeOffset="159807">16705 8684 18840,'0'-5'3848,"0"1"-6170,0 4 2356,-17-26 1391,12 29-1402,-12-14 870,17 52-876,3 10-23,0 1-189,2 0 156,-1-15 11,-1 1-107,2 15 29,-2-11-79,1 11-404,-3-2 29,-1-13 3007,-1 9-3796,-2-17-942,-2-1-2258,-1-2-4076,0-5 8356,0-5 1,3-8-1,1-4 1</inkml:trace>
  <inkml:trace contextRef="#ctx0" brushRef="#br0" timeOffset="160377">16670 9155 15706,'-43'-42'502,"0"0"0,4 5 0,11 7 2131,23 19-2633,9 5 1380,6 2-1392,6 1 838,6 1-872,4 1 1,4 0 3283,21 1-3362,-16 2 1,1 1-180,22 0 261,-25 1 0,-3 0-31,-3 1 12,-4 0 10,-4-1 23,-5 0-5,-3-1 16,-2 0 62,-5-1 308,-1 0 751,-3-1-1048,-3-4 151,0-1 62,-1-2-95,1 2-141,2 3-161,1 1 105,1 5 12,2 2-3381,4 6 3386,2-1 12,12 11 0,-3-4-40,9 6-61,1 2-28,0 4 27,2 9 52,-10 0 27,-10-4 39,-7-12 12,-5-6 11,-2-9 11,-3-2 5,-1-3 18,-2-2 3492,-3-1-3381,-1-10-89,2 1 5,3-9 18,5 0 10,3-4 124,3-14-141,4 6-22,4-10 51,10-1-96,-2 10-16,6-7-6,-6 16-22,-1 2-1,1 4 6,-2 3 1,8 0-29,4 3-73,10 3 17,-6 3-61,0 3-398,0 4-6,-10-1-363,5 4-942,-12-3 1843,-1 2 0,-7-3 0,-1 0 0</inkml:trace>
  <inkml:trace contextRef="#ctx0" brushRef="#br0" timeOffset="161325">18128 8904 23814,'1'-46'207,"-4"9"-179,-8 37 11,-5 2-22,-4 0 17,-4 2-6,-4 1 16,-17 2 1,-5 1 73,-9 0-45,14-3 27,10-1 12,17-3 51,2-1 201,2 0-44,4-1-29,1-2-162,4 0-6,2 0-17,3 0-16,-1 2 78,1-1-191,0 7 40,0 1-11,5 25 5,-2-11-5,4 17 10,-4-13-10,0 1-1,-1 9 1,-1 3-655,-1 3 646,-1-3 1,0-1 7,-4-4-5,0-1-16,0 0 16,2-3-23,1 8 23,3-10 6,4 5-23,10-7-67,11-1-218,15 0-12,-2-8-850,5-7 83,-8-6-1412,2-1 2493,5-2 0,-19 0 0,-2 0 0</inkml:trace>
  <inkml:trace contextRef="#ctx0" brushRef="#br0" timeOffset="161843">18602 9020 23550,'-8'-53'509,"2"11"836,7 41-1379,-1 0 501,-3 4-450,0 1 234,-3 3-235,-1 0 7,-2 2-1,-2 1-11,-3 2 6,0 2-11,-3 0-12,0 1 29,-1 1-23,2 2 756,0 0-762,2 1-27,1-1 27,2 1 0,2 0 6,2-1 17,3 1-22,2-1 5,1 0 16,1-2-4,3 0-1,0-2 0,3-1-11,2-2 11,-1-1-16,0-2 10,-1-2-5,-2-1-17,-1-3 40,-1 0 346,-1-2-341,-1-5 34,1 1-28,-1-5-12,0 2 6,0 1-6,-1 1-5,1 1 6,-2 2-12,1-1-11,0 2-39,0-1 50,0 1-34,0 0-33,0-1-39,1 1-67,-1-1-141,1-1-234,-1 1-410,1-3-963,0 1-2649,0-2 4559,3 0 0,-4 3 0,2 1 0</inkml:trace>
  <inkml:trace contextRef="#ctx0" brushRef="#br0" timeOffset="162464">18473 9057 26222,'12'-40'233,"1"-1"1,-2 3-1,-3 12-104,-6 22-45,-2 2-17,1 1-61,-2 7 0,0 1-6,-3 10 0,0 1-23,-3 4 23,-5 16 17,-3 7-2864,1 1 2847,0-1 17,3-2-959,3-10 953,-1 8-6,6-15-21,-1-2 10,2-3 6,-1-3-1302,1-4 1313,0-2 1703,1-4-1719,0-2 1085,1-3-990,-1-1 526,1-1-532,1-8 1986,1-9-2064,2-3 11,2-7 388,4-11-383,0 7-5,4-14 0,-2 9-17,1-1 17,0-2-12,0-1-5,4-15-3414,-5 15 3425,3-7 23,-5 11-6,-4 15-6,1-2 1,-5 14-7,-1 3-4,-1 3-63,1 1 40,-2 6 22,0 9 0,-2 4-16,0 9-1010,-2 0 1015,0 2-11,-1 4 16,-2 1-1948,0 3 1949,-1 0-1274,0 1 1256,1 0 1172,-3 13-1171,3-13 17,-1 7-1,5-19-5,1-2 0,0-5 0,1-2-11,-1-3-6,1-2-22,0-2-34,1-3 398,0 0-3411,1-4 711,5-11-7377,-1 1 9752,4-7 0,-4 9 0,-2 1 0</inkml:trace>
  <inkml:trace contextRef="#ctx0" brushRef="#br0" timeOffset="162925">18775 8809 25926,'33'-41'117,"-1"9"-89,-15 32 34,10 2-34,-5-1-11,7 2-6,-9-1 11,2 1 12,-1-1-1,0 0-5,1 0-5,-3-1 16,7 2-22,-8-2 5,2 3 6,-9-1-11,-2 1 5,-2 1 1,0 2-1,-2 1-5,-1 4 11,-2 1 84,-3 26-3487,-2-9 3392,-3 18-1426,-2-16 1426,-3 2-735,1 1 724,-2 1-1546,1-1 1551,-1 1-17,2 0 1569,0-1-1563,2-1 1230,1 0-1224,1 0 929,2-1-924,1-1 3381,0-1-3375,0 0-6,-1-1-5,-6 10-18,0-11 12,-6 5-44,-10-7-130,-10-5-778,-14-2-958,8-9 1910,1-8 0,26-3 0,1 0 0</inkml:trace>
  <inkml:trace contextRef="#ctx0" brushRef="#br0" timeOffset="163499">19776 9303 25730,'-26'2'369,"8"0"-302,30-2 29,18-3-68,-3 2 11,16-3 6,-8 0-17,3 2 11,-2-2-6,-1 2-10,-5 0 10,-4 0 1,-5 1-12,-5 0 34,-2 1-22,-7 0-17,-1-1-6,-6 1-3288,0 0 0,0 0 0</inkml:trace>
  <inkml:trace contextRef="#ctx0" brushRef="#br0" timeOffset="164774">21072 9321 12202,'3'-4'5064,"-1"0"-1104,-2 4-3344,39-63-55,-26 40-312,10-14 0,-3 2 210,-14 19-50,-1 3-56,-3 0-3426,-1 3 3331,-3 1 61,-8-2-218,-2 4-45,-8 0-6,0 5-5,-6 2 22,-21 9-56,6 0-285,-15 10 274,25-5 0,0 1 5,-15 10-2,16-9 0,0 3 5,4 1 1,2 2-3,-17 23-6,4 0-6,17-4-17,14-3 3254,14-1-3236,4-1-1338,15-6 1343,1-12 0,6-5 17,5-3-944,3-4 944,1-2 263,0-5-208,15-12 57,-2-11-2589,-2-4 2595,-12-4 5,-18 7 204,-4 0-187,-4-2 394,-4-2-417,-3 0 49,-4-1-71,-2 1-6,-1 2 3025,-2-2-3025,0 11-33,-2 0 1047,0 13-1120,0 3 481,0 2-481,-3 10 23,-1 2-7,-4 10-27,-3 12-17,-8 24 17,4-9-549,7-18 1,1-1 447,-1 5-56,1 0-117,0 0-186,1-2-279,0-1-2633,-4 8-4191,3-13-1623,-2 4 9197,4-16 0,4-7 0,1-4 0</inkml:trace>
  <inkml:trace contextRef="#ctx0" brushRef="#br0" timeOffset="165024">20527 8859 21424,'-28'40'-305,"-1"-1"1,3-3-1,7-3-524,19-6-405,4 1 1234,13 14 0,-8-23 0,7 8 0</inkml:trace>
  <inkml:trace contextRef="#ctx0" brushRef="#br0" timeOffset="165235">21539 8839 24956,'-14'34'-425,"2"-1"-119,10-4-3992,-2 15-4639,2-12 9175,-1 6 0,2-25 0,1-6 0</inkml:trace>
  <inkml:trace contextRef="#ctx0" brushRef="#br0" timeOffset="165527">22210 9248 25275,'3'-23'-117,"6"5"5,18 18-67,4 0-73,2 1-96,2 1-111,-2 2-235,0 0-421,-2 0-918,-2 1-2151,-4 1-4447,-5-1 8631,-7 1 0,-6-4 0,-4 0 0</inkml:trace>
  <inkml:trace contextRef="#ctx0" brushRef="#br0" timeOffset="165743">22053 9481 18436,'-3'2'4107,"0"0"345,3-2-4457,-2 5-1,9-5-5,2 3 0,12-6 16,4-1-16,4 0 0,2 1 5,2 1-39,0 1-27,-1 0-35,-2 1-94,-4 0-107,-1 0-280,-6 0-600,-3 0-1686,-4 0-6704,-4 0 8730,-3 0 0,-3 0 0,-2 0 0</inkml:trace>
  <inkml:trace contextRef="#ctx0" brushRef="#br0" timeOffset="186281">24342 7310 19677,'-2'-48'496,"0"0"1,-1 4 0,1 8-82,0 16-46,-1 1 896,0 3-951,0 1-57,-2 2 276,1 3-370,-2 0-46,-1 2-38,-2 2 167,-4 2-207,-13 2-28,3 4-16,-13 4 10,6 4-5,-2 5-207,-3 3 201,1 2 6,0 3-6,4 2 12,3-1-388,6 0 382,5 0-11,6-2 0,4 0 22,4-3-16,6 0 10,2-4-5,6-1 17,5-3-11,1-1-1,3-4 18,1-3 687,2-2-671,-1-3 22,2-3 12,0-4-76,-1-4 104,0-3-12,-2-3 12,-2-3-11,-2 0-6,-3-2 0,-3 1-12,-1 0 35,-3 2-7,-1 0 1,-2 3 78,1-5-111,-4 8-7,1-2 470,-3 11-525,1 0 16,-1 4-95,0 0 56,0 9 29,1 11-12,0 3 5,1 9-3402,0-4 3402,0 2-10,-2 2-650,1 2 632,-1 2-10,0 1-51,-2 2-51,-1-1-117,-3 2-196,0-1-230,0 0-352,0 0-522,0-2-879,3-3-2778,1-2 5209,3-3 0,-2-17 0,1-3 0</inkml:trace>
  <inkml:trace contextRef="#ctx0" brushRef="#br0" timeOffset="186597">24676 7116 22253,'-1'-43'326,"1"1"1,-2 3 0,4 7-131,4 20 844,0 1-911,2 1 290,0 2-358,1 1 156,1 2-178,2 1 480,-1 2-491,1 2-23,0 2 12,1 2-6,1 4 6,1 5-6,-1 3 1,2 6-1,-1 3-6,6 19 1,-6-9-6,3 14-304,-7-14 293,-3 0-1,-1 2-10,-2-1-17,-2 1-34,-1-1-39,-1-1-78,-1 0-1071,0-2 864,-1 0-175,-1-2-308,0-2-150,-2-1-371,1-1-637,-2-2-7793,-2 3 9356,1-10 1,1-2-1,3-12 1</inkml:trace>
  <inkml:trace contextRef="#ctx0" brushRef="#br0" timeOffset="186807">24740 7476 15059,'-3'-3'5579,"2"2"-2661,1 1-2923,48-55-5684,-23 39 5636,7-14 0,1 3-216,-1 23 1047,2-2-2190,3 2-2100,1 0 3512,8-1 0,-22 3 0,0-1 0</inkml:trace>
  <inkml:trace contextRef="#ctx0" brushRef="#br0" timeOffset="187058">25373 7312 24374,'15'-7'84,"1"2"-67,-3 1 16,6 1-22,-6 1-11,2 0 0,-6 1 0,-2 1-22,-1-1-79,0 0-123,0 1-229,1 0-611,1 0-1586,2 0 1802,3 0 0,-5 0 0,-1 0 0</inkml:trace>
  <inkml:trace contextRef="#ctx0" brushRef="#br0" timeOffset="187564">26104 7140 20487,'-4'-11'1921,"0"3"-1305,4 8 1804,0 0-2392,-33-50-2261,18 37 2241,-7-13 1,-1 3 705,3 27-686,-5 2-11,-3 4-23,-3 1 18,0 4-2638,0 1 2614,2 1-1616,3 1 1628,4-1-1074,4 1 1079,4-1 23,4-1-33,3 0 5,4 0 0,2-2 1669,6-1-1652,2-1 0,6-1-6,3-3 1820,3-1-1764,13-5-22,-6 0 3187,9-6-3182,-9-2 0,-1-4 6,-1-2 6,0-3 22,-2-1 106,4-9-67,-8 6-11,1-6-3307,-9 9 3324,-2 2-17,-2 2 0,-3 1 131,0 2-170,-3 2 0,1 2-23,-1 1 3393,0 3-3499,0 0 50,-5 13 1,2-2 10,-5 13 18,3-4-29,-1 3-3392,0 1 3393,0 3-530,-1 15 474,2-9-57,-1 12-55,2-14-113,2 0-156,0-2-247,1 0-2129,2 10-833,3-11 3651,3 10 0,-3-25 0,1 0 0</inkml:trace>
  <inkml:trace contextRef="#ctx0" brushRef="#br0" timeOffset="187877">26307 7162 25018,'9'-41'213,"1"-1"0,-3 3 0,2 10-101,-1 24-45,1 0-11,0 2-17,0 1-16,0 1-1,0 2-16,1 2 10,2 2 1,7 11-6,-3-1-5,5 7 0,-5-4-1,-1 3-5,0 0 0,-1 2 0,1 13 6,-4 17-12,-3-8-431,-7 7 415,-6-23-23,-2-1-78,-3-1-112,1-2-220,1-1-351,3-1-555,2-3-1238,2 0-2952,4-3 4756,3-1 1,-2-7 0,1-2 0</inkml:trace>
  <inkml:trace contextRef="#ctx0" brushRef="#br0" timeOffset="188041">26399 7473 17188,'-4'-4'4200,"1"0"-1483,3 4-2896,58-61-2442,-29 44 2621,20-17 0,-1 5 0,-25 28 0,14 0 0</inkml:trace>
  <inkml:trace contextRef="#ctx0" brushRef="#br0" timeOffset="190599">26204 7113 15357,'30'-31'857,"-3"5"-644,-21 25-28,4-1 2158,11 1-2147,-2-1-11,8 0-11,-5 1-6,2 1 6,1 0-17,0 0-34,-1 0-34,-1 2-2752,-2 0 2697,-2 3 999,-3 2-1005,-3-1 11,-2 3 0,-2 1 941,-2 2-919,0 1 1,-2 3 5,-1 1-5,-1 2 94,0 12-60,-1-5-1,0 9 0,-1-8 17,-1 1 0,0 0 6,0 1 3369,0 0-3414,-2-1-17,0 0-17,-2-2-17,0 2-11,0-2-5,0-1-23,0-1 17,0-1-11,0-1-123,-1 4-57,1-8-173,-2 3-280,4-10-426,-1-2-543,2-1-784,0-3-2661,1-2 5058,1-1 0,-1-1 0,1-1 0</inkml:trace>
  <inkml:trace contextRef="#ctx0" brushRef="#br0" timeOffset="190943">26351 7481 23707,'-14'-20'191,"7"4"-141,21 13 6,6 0 23,3 0 5,4 0-17,2 0-6,3 0-16,0 0 11,-2 0 6,-1 1 11,-3 0-6,-1 0 6,-2 0-6,-2 0 90,5-2-68,-9 2 18,3-1 16,-10 2 17,-3-1 6,-1 1-6,-4 0-129,0 1-8878,-2-1 8867,-4 1 0,3-1 0,-3 1 0</inkml:trace>
  <inkml:trace contextRef="#ctx0" brushRef="#br0" timeOffset="196357">7025 8749 13114,'-52'14'1250,"9"-3"-44,38-10-993,0-1 262,-1 1-262,2-1-28,1 1 223,-1-1-324,1 1 409,-1 1-465,0-1 11,-1 1 6,0 0-17,-3 1 23,1 0-18,-1 1 18,-3 1-35,2-2 7,-1 2-12,4-2 11,1 0-10,0 0-1,0-1 17,0 1-17,2-1-28,0-1 224,3 0 45,6-1-5,1 0-45,6 0-23,1-1-44,2 0-1,4-2 23,1 0 168,14-3-68,6-1-161,0 1-29,0 0-17,-14 2-11,0 1-5,-2 1-12,-2-1-5,-3 2-6,-5 0 6,-2 0-17,-4 1 11,-3 0 6,-4 0 610,-1 0-448,-6 3-55,-5 0-24,-7 4-10,-7 1 33,-25 5-76,18-4 1,-2 0-640,-1-1 0,-1 1 612,-1 0 0,1 0 2,-16 4 6,1 0-2981,3-1 2998,3-1 39,4-3-11,5 0 162,-4-1 90,10-4-162,4 1 5,12-4-51,10 0 740,1 0-963,1 0 3481,7-2-3386,1 0 11,8-3 6,20-5 22,16-4-28,-14 5 0,2 0-1694,-6 1 1,0 1 1690,1 0 1,-1 1 18,13-2-2003,0 0 1987,-3 2-20,0 0 20,12-1 0,-16 1 0,6 1 28,-19 3 0,-12 0 40,-3 2 2506,-11 0-2563,-14 3 2962,-2 0-2973,-14 2 22,-1 1-866,-5 1 867,-4 1-12,-1-1-3108,-1 1 3114,0 0-2078,2-1 2083,1 0-1371,4-1 1360,4-2-666,5 0 678,7 0 1051,4-2-1034,4-1 1578,5 0-1601,3-1 2347,1 0-2409,2 0 3159,14-8-3158,2 2-85,17-7-224,3 3-1007,8-1 1360,2 2 0,-1 0 0,-5 1 0,-7 2 0,0-1 0</inkml:trace>
  <inkml:trace contextRef="#ctx0" brushRef="#br0" timeOffset="209731">27503 7097 11110,'-6'0'5355,"1"0"117,5 0-5377,-22-30-50,20 18-56,-14-22-45,30 27-23,5 0-49,6 1-68,6 1-79,8 1-55,3 0-57,7 2-1032,1 1 1010,2 0-56,-1 1-67,-2 3-336,-2 1-627,-6 3-690,-6 3-1002,-7 0 3187,-5 3 0,-12-6 0,-3 0 0</inkml:trace>
  <inkml:trace contextRef="#ctx0" brushRef="#br0" timeOffset="209923">27657 7259 9055,'-9'2'5780,"2"0"-4346,7-2 2560,0 0-4089,-36 5 5,37-6-44,-21 4 16,50-6-16,5 1-1,4-1 1,4 2-90,1-1-407,2 1 138,0 0-759,-12-1 1,1 1-3376,18-2 4627,-15 1 0,-1 0 0,-9 0 0,-1 0 0</inkml:trace>
  <inkml:trace contextRef="#ctx0" brushRef="#br0" timeOffset="210381">28930 6915 16135,'-8'-9'2862,"3"1"-2022,5 8 1989,0 0-2807,-35-4-5,19 10-4246,-28 0 4251,28 12-38,0 3 32,2 1-4,-3 9-7,8-8 1,0 7 5,7-11 6,2 0 5,2-1 17,3-1 3023,11 5-2989,-1-7 16,6 4-2033,-3-9 2033,-1 0-844,0-4 906,0-1 29,-3-3 49,0 0 34,-2-2-11,-1-1-16,0-3-35,-1-2 2932,-1-4-3004,0-1 1356,1-9-1401,-3 3 56,1-13-67,-5 12 0,0-5 5,-2 7 1,0 2-18,-1 1 12,-1 2 50,-2-5-72,-1 5-7,-1-4-16,0 6 17,-2-3-45,2 2-5,-2-1-29,3 5-11,1-1-16,0 2-253,-1-1-22,2 2-213,-1 0-437,2 2-845,-1 1-2539,-1 0 4370,-2 1 0,3 0 0,-1 0 0</inkml:trace>
  <inkml:trace contextRef="#ctx0" brushRef="#br0" timeOffset="217726">7724 8567 14387,'-4'0'1468,"1"0"1641,3 0-3087,-11 1 73,12-1 17,-6 2-28,17-2-11,4 1-23,4-1-16,4-1-12,2 0 6,1-1 6,0-1-12,-3-1 6,-3 2 0,-2 0-5,-4 0 10,-5 0 18,-1 2 38,-5-1 74,-1 1 710,-3 0-772,-6 0-45,1 1 6,-8 0 5,1 1 0,-2 1 6,-2-1-23,-2 2 1,-2 0-18,-1 0 18,-2 1 5,0 0 16,-1 0 7,1 0 5,-1 1-6,3-1-16,0 0-6,3 1 0,1-2-17,3 1-5,2 0-12,4-1-33,1-1-28,3-1-1,2 1 1,1 0 22,1-1 6,1 2 0,2-2-11,1 2 10,5-2 12,3-1-11,5 0-6,3-1-11,6-1-22,2-1-17,4-1-17,1-2 17,0-1 16,-1 1 29,-1 0 22,-4 2-6,-3-1 12,-5 2 22,-6 1 33,-4 1 7,-5 0-1,-2 0-90,-10 0 7,0 0 10,-10 0 12,1 0 10,-4 0-4,0 1-1,-4 0 17,0 2-6,-3 1 17,2 0-3363,0 0 3396,4-1-158,2 0 194,6 0-24,3-2-17,6-1-39,1 0 39,3 0-5,7 0-29,1-1-5,6 0-17,2-2 1,2-1-7,2 0-10,3 0-18,2 0-61,0 0-95,2 0-242,1 1-1007,1-1 1428,4 1 0,-14 0 0,-1 2 0</inkml:trace>
  <inkml:trace contextRef="#ctx0" brushRef="#br0" timeOffset="226043">23661 9236 10371,'2'-5'3971,"0"1"-28,-2 4-3192,32-66 453,-22 34-3782,7-7 0,-1 1 3032,-14 14-68,-4 9 1353,-2 1-1497,-3 1 802,-4 1-775,-12-2-168,3 4-12,-9 0-2273,4 5 2268,-1 3-11,-1 0 2158,-1 2-2186,0 2-11,0 2-1,-1 3-10,0 3-2235,1 3 2229,0 1-1422,2 3 1422,1 2 1462,3 2-1473,5 1-1,2 0 6,5 0 1,5-1-7,2 0 6,4-1 65,4-1-59,5 0 0,6-2 11,2-2 2309,6-3-2265,15 1-38,-8-7 2801,10 0-2785,-13-6 1,-1-2 22,-1-3 11,-1-5 5,-3-2 125,-1-4 61,3-10-12,-4-5-151,-1-2 28,-5 1 11,-8 11 6,0 1-11,-2 2-17,-2 3 6,0 2-12,-1 3-11,0 1-17,-1 2 373,0 3-401,1 0-39,-1 3-39,0 0 5,0 8 6,0 1 17,0 9-22,-1 2 16,-3 17 6,-1-4-801,-1 11 784,1-10-5,-1 0-23,0 2-34,1-1-39,-1 0-277,1-1 148,1 0-123,0-2-140,2 0-224,0-1-1831,2 10 2548,4-1 0,-2-11 0,2-7 0</inkml:trace>
  <inkml:trace contextRef="#ctx0" brushRef="#br0" timeOffset="226626">24147 9212 13956,'2'-6'4788,"-1"0"-3667,-1 6 2234,0 0-2985,-1-59-1098,-1 43 879,0-43 175,-1 58-287,0 2 0,1 2 23,-4 2 16,0 6 0,-2 1 1,-2 6-12,-1 2-11,-1 4-11,0 2 252,0 2-275,1 3-5,2 0 6,0 0 5,3 0-17,1-1-120,3-1 121,1-3-1,3 0 11,2-2 6,4-1-22,5-3-12,3-1 12,3-2-12,5-2 6,2-3 11,4-2 1,0-2-12,1-2-6,-3-3 23,-2-2 469,-4 0-469,-3-4 136,-3-1-108,-2-3 5,-3-3 12,0-1-1,-3-3-10,-1-2-7,-2-2 12,-2-1-22,-1-1-6,-1-2-11,-1 2-5,-2-2-1,-2 2 28,-8-8-45,1 6 23,-6-5-11,1 9-1,-1 0 23,-2 1-16,-1 1-501,0 1 506,-1-1 5,1 2 6,2 0-120,1 0 131,3 0 23,3 1-23,1-2-11,3 0 0,1 0-28,3-1 22,1 0 6,2 0-5,0 0-23,4 2 16,0 1-4,4 1-1,2 1 499,2 0-477,2 3 128,0 0-127,3 3 10,1 0-32,0 3 4,2 0 1,-1 2 11,2 3-11,-3 2-17,1 4 6,-1 3-34,-1 4 28,-2 4 11,-2 4-22,-2 2 16,-2 2-10,-2 1-1,-3 3-11,-2-1-5,-1 1-12,-1 0-11,0-1-22,-2 1-45,0-2-101,-3-1-157,0-1-263,1 0-397,0-2-757,2-1-2218,0-1-5826,2-5 9351,0-4 0,0-7 0,0-3 1</inkml:trace>
  <inkml:trace contextRef="#ctx0" brushRef="#br0" timeOffset="228277">24950 9327 8410,'-4'0'5131,"1"0"2156,3 0-7018,-18-14 0,18 9-6,-10-10-22,25 12-3420,4-1 3381,3 1-170,4-1 136,1 1-17,3 0-28,0 1 6,0-1-28,-1 0-12,-2 1 1,-2-1 5,-2 1-11,-2 0 0,-3 1-6,-2 0-10,-3-1-1,-3 2 11,-2-2 17,-4 2 3350,-1 0-3131,-2 0-197,-4-2-274,2 1-117,-3-1-230,3 1-8268,0 1 8772,5 3 0,-2-3 0,2 4 0</inkml:trace>
  <inkml:trace contextRef="#ctx0" brushRef="#br0" timeOffset="228836">26192 9077 15564,'-3'-6'2318,"0"1"751,3 5-2559,-36-63-5756,21 41 5417,-7-14 0,0 2 104,7 22 786,1 2-882,0 1-39,0 2-22,0 0-17,0 3-23,-1 0 981,-8 3-1020,3 1-11,-8 3 11,4 3-5,-1 3 16,-2 2-11,0 4-5,-1 0-6,1 3-11,2 1 11,1 1-2108,2 0 2114,3 3 1506,2-1-1523,4 2 0,4-2-12,4 0 395,2-1-389,5 0 17,11 7-6,2-7 6,10 4 3053,12-6-3070,-7-7 11,11 1 1,-12-9 961,0-2-945,-2-1 22,-1-4 23,-2-3 23,-3-3 5,-1-3 0,-3-2 112,1-11-135,-5 5 121,0-8-120,-6 7-12,-2-1 17,0 1 1,-1 1-1,-1 1 12,0 3-7,-1 3 12,0 3 96,-1 0-124,0 5-23,-1-1-27,1 6 16,-1-1-50,0 5-17,0 1 23,0 5 0,-1 3 5,1 4 17,-3 14-28,0 7 0,-1 3 0,-1 0-6,0-11-5,0 2-34,-1 0-28,-1 0-3436,1 0 3330,-1 0-1830,0-2 1555,1 1-1188,1-1 511,2 0-1142,1-4-931,1-1 3204,4-1 0,-2-11 0,2-3 0</inkml:trace>
  <inkml:trace contextRef="#ctx0" brushRef="#br0" timeOffset="229177">26480 9080 22957,'10'-46'504,"1"0"0,-3 6 0,1 8-353,1 22-33,0 4-12,2 1 6,2 2-39,2 0-6,2 2-39,3 0 0,2 2-5,2 2 10,11 9-33,-9 0 23,6 7-18,-12-2 6,-4 3 12,-2 3-18,-3 2 12,-1 17-22,-6-9-7,-1 11 7,-10 3-18,1-12-27,-7 11-45,2-16-51,-1 0-67,1-2-95,1-1-3560,1 0 3208,3-2-868,1-1 250,2 0-3706,1 7 4984,4-6 0,-2-5 0,2-10 0</inkml:trace>
  <inkml:trace contextRef="#ctx0" brushRef="#br0" timeOffset="229384">26626 9374 13687,'-3'-4'4397,"1"0"-118,2 4-4318,-6-61-34,13 43-2822,-6-15 1,5 3 2686,16 26 650,22 1-4643,11 2 4201,7 0 0,-20 1 0,-19 0 0</inkml:trace>
  <inkml:trace contextRef="#ctx0" brushRef="#br0" timeOffset="229651">27546 9025 17389,'-5'-1'3064,"2"0"157,3 1-3395,-10-37-5,20 28-90,-3-28-638,43 37-933,-8 0 955,17 1-386,-16 0-1403,0 0-1560,-1 0-5597,-5 0 9771,-7-1 1,-14 0-1,-8 0 1</inkml:trace>
  <inkml:trace contextRef="#ctx0" brushRef="#br0" timeOffset="229860">27520 9254 14145,'-5'2'4234,"1"0"732,4-2-4949,43-9-11,-16 4-177,5-1 1,1 0 30,6-2-213,1 2-448,2 0-991,0 0-4935,2 1-2117,-4 2 8844,-6-1 0,-16 2 0,-8 1 0</inkml:trace>
  <inkml:trace contextRef="#ctx0" brushRef="#br0" timeOffset="230570">28732 9126 18540,'-2'-49'732,"-1"1"0,1 3 0,1 7-212,1 12-88,0 2 753,0 1-870,0 4-46,2 1-40,0 3 636,2 2-697,-1 3-34,1 2 334,-2 3-412,0 1 817,0 3-840,-1 1 338,0 3-355,2 4 7,0 6 10,0 4 18,0 5-29,0 6 17,-2 4-5,0 4-942,-2 4 930,-3 1 12,-1 0-6,-2 1-17,0-1-420,-1-2 442,2-2-16,1-2 11,1-4 0,0-3-6,2-2 6,0-4 28,-1 2-33,2-8 27,-1 2 12,2-9-6,0-3 898,0-2-887,0-1-157,0-3-1422,-1-4 1512,1 0 0,-1-2 0,1 4 0</inkml:trace>
  <inkml:trace contextRef="#ctx0" brushRef="#br0" timeOffset="233519">16128 10470 13760,'0'-6'3982,"0"1"931,0 5-4566,-24-62-1624,13 44 1397,-4-17 1,-1 4 576,4 26-517,-1-1 227,1 4-284,-2-1-28,-1 2-22,-1 1 11,-1 2-23,-2 1 1,-1 4-12,-1 1-5,-1 3-22,0 2 5,1 1-23,2 1 800,3 2-805,2 0 0,3 1 0,4-2 11,4 1 1,3-1-7,5-1 1,4 0 5,6 0-5,4-1-1,3 0 1,4-1 16,2 0-11,2-1 12,0 0-12,1-1-17,1 0 1,0 0 5,-2 0 11,-1-1-39,-3 1 34,-4-1-18,-4 0-4,-4 0 32,-6 0-16,-5 1 12,-3-1-12,-7 2 11,-5-2-6,-7 2 1,-6-2 11,-6-1 11,-4-1-849,-4-1 833,-2-1-18,0-2 6,0-1-6,2-2-16,3 0-45,5-4-168,5-1-342,6-5-834,6-2-2942,5-3 4353,5-3 0,3 8 0,1 0 0</inkml:trace>
  <inkml:trace contextRef="#ctx0" brushRef="#br0" timeOffset="233772">16551 10151 19104,'0'-6'3825,"0"1"-996,0 5-2779,12 4-5,-5 12-17,9 8 0,-9 13-4263,-1 3 4241,-2 1 5,-1 2 151,-3 1-257,0 0-96,0-2-173,-1 0-247,0-3-408,-1-1-589,0-2-1236,2-2-3310,0-2-1183,0-5 7054,0-5 0,0-11 1,0-5-1</inkml:trace>
  <inkml:trace contextRef="#ctx0" brushRef="#br0" timeOffset="234288">16637 10693 19583,'-27'-43'679,"0"-1"1,1 4 0,5 8 397,8 15-629,0 2-68,2 2 136,3 2-259,0 0 53,3 3-164,2 1 239,1 1-335,1 2-38,2 0-18,4 0-28,4-1-27,7 2 10,5-1 1,5 1 0,6 1 16,4 1-879,2 0 840,1 1 23,1-1 5,-4 1 6,-3 0 16,-6 0 12,-4 0 0,-6 0 16,-4 0 23,-5-1 34,-3 1 902,-2-1-880,-2 0 22,-1-1-16,0-2-1,0 0 12,-1 0 0,0-1-5,-2 1 16,0-1 5,1 2 158,-1-2-130,1 1-16,1 1-17,0 2-50,1 0-74,1 6 18,7 7 0,1 4-6,5 5-6,1-3 17,1 1-22,2 0 0,1 1-3404,1 0 3376,0 1-978,1 0 977,-1 0-1939,-1 0 1917,-3 0-241,-4-1 264,-2-1 16,-4 0 18,-3-3 1806,-1-1-1790,-6-4 6,-2-2 17,-4-3 991,-12-2-913,-5-9-56,0-1-6,1-9 23,11-1 0,3-2 5,2-3 12,5-2 3224,2-11-3242,6 7-21,4-9 55,12 4-83,-2 9 669,7-5-692,-4 11-11,1 3-23,2 0-56,1 2-3520,2 3 3173,4 2-1232,0 1-118,3 3-6040,3 0-1711,-5 1 9401,-3 1 1,-15 1-1,-4 0 1</inkml:trace>
  <inkml:trace contextRef="#ctx0" brushRef="#br0" timeOffset="235010">17942 10268 24368,'12'-28'213,"-4"6"-196,-22 26-23,-2 2 29,-4 0 16,-3 2-4268,-3-1 4262,-2 1 322,-14 1-304,10-3 33,-8-2 89,6-3-55,10-3-1,-2 1 13,12-3 10,3 1 3123,3 0-3101,2 0 948,2 1-1015,1 0-50,2 1 22,1 1-67,0 5 34,2 7-29,1 2 18,2 7-1,-1-2-11,-1 3 12,0 2-7,-2 2 7,0 1-1,-1 1-5,0-1 0,0 0-28,0 12 27,0-10-16,1 9 34,1-13-51,5 9 17,1-9-253,5 6 242,-1-11-22,3-1-46,1-2-50,4-1-3382,3-3 3191,2-2-3518,32-1-705,-17-5 4543,-4-3 0,-3-1 0,-10-1 0,0-1 0</inkml:trace>
  <inkml:trace contextRef="#ctx0" brushRef="#br0" timeOffset="235814">18331 10336 15009,'4'-9'5259,"0"2"-4016,-4 7 2314,0 0-3512,29-32-17,-19 25 17,23-23-28,-27 32 11,0 2-12,-2 3 7,0 0 27,-1 5-27,-2-1-7,-1 3 12,-4-2-5,-2 0-6,-2-1 22,-4 0 12,0-1-1,-1-2 23,0-2 78,-6-4-56,4 0 12,-3-5 5,7-1-11,1-6-12,2-1 1,0-5-6,4-1 0,1-3-11,2 1-12,3 0-16,1 1 22,8-5-44,-1 6-1,6-1 6,0 7-3414,-2 5 3397,5 0-6,-4 5-5,3 2 6,0 3 5,2 3-22,1 5 22,0 2-22,0 3-11,-2 2 16,-1 4 0,-5 2-144,-4 3 128,-4 3-1,-6 1-16,-6 3 0,-7 1 11,-8 2 2634,-6 1-2640,-6 0-1106,-5 0 1112,0-2 25,10-14 0,1-1 9,-11 8 22,-9 3-66,22-20 88,5-4 1,5-5 158,4-2-153,4-5 594,3-2-622,3-5 1208,1-2-1208,4-2 75,2-1-80,5 1-6,4 0-6,3 0 0,3 2 17,3 2-6,3 1-22,1 2 6,2 3-23,1 2-5,2 1-6,1 2-1532,2 1 1487,1 2-67,0 2-375,-1 0 213,-1 2-163,0-1-258,-2 1-431,-1-1-806,0 0-2459,-2 0 4419,3 1 0,-16-4 0,-1-1 0</inkml:trace>
  <inkml:trace contextRef="#ctx0" brushRef="#br0" timeOffset="236176">19011 10284 23863,'-34'-38'84,"1"-1"0,0 3 0,15 11-39,28 22 904,4-1-899,5-1-5,4 1 326,4-1-343,3 1 11,2-2 148,1 2-164,0-2 10,-2 3-10,-3-1 510,-3 2-511,-3 1 23,-4 0-45,-2 1 17,-4 2-17,0 1-28,-2 2 39,0 3-5,-1 3-1,-1 2 12,0 4 0,-1 2 0,0 3-12,-1 3-10,0 1-1173,-2 3 1172,1 1 17,-1 2-27,-1 1 16,1 0 5,-1 0-10,1-1 22,-1-2-17,-1 0 5,0-1 18,-2 0-51,0-1 22,-1 0-11,-1-1-28,-2 1-22,0-2-78,-1 0-152,-1-1-325,0-1-678,-1-1-2195,0-3 3495,-3 0 0,5-10 0,0-1 0</inkml:trace>
  <inkml:trace contextRef="#ctx0" brushRef="#br0" timeOffset="236552">19822 10496 26351,'52'-13'314,"-4"2"-225,-14 7 7,-2 1 4,-3-2-27,-2 2-6,-4-2-16,-1 1-29,-2 0 6,-2 1-17,-2 0 1,-1 1-18,-1 0-28,-2 1-33,-2 1-118,0 0-1041,2 1-539,-4 0-3758,3 2 5523,-2 1 0,-5-2 0,0 0 0</inkml:trace>
  <inkml:trace contextRef="#ctx0" brushRef="#br0" timeOffset="237210">20991 10641 16885,'41'-26'1279,"1"1"0,-3 1 0,-9 2-292,-17 0-309,-3 0-106,-3-1-96,-3-1-68,-2 0-55,-2 0-62,-2 1 235,-5-7-341,-2 9-22,-5-4-23,0 10-17,0 2-28,-2 2 6,-1 3-28,1 2-12,-3 2-5,1 2-28,0 2-3347,0 3 3335,-1 3 51,1 5-67,-1 4 12,1 3-12,-1 4 0,0 3 0,0 4 0,3 0 0,1 3 0,4-1 11,3 0-17,4 12 1,5-12-7,6 9 12,4-17-78,6-1 89,2-2 0,3-4-2236,2-3 2225,1-3-467,2-4 467,-3-3 23,2-2 27,-4-5 0,1-3 2035,-3-5-2013,0-1 88,-1-4-65,-3-1 1,-2-2-18,-2-1-5,-2-1-6,0-3 0,-3 2 68,1-8-57,-2 11 3051,-1-4-2978,-2 9 997,-2 6-1148,-1 0 45,0 7-11,0 1-40,0 6 28,-2 2-16,-2 7 5,0 3-5,-3 13-23,1-4 6,-2 9-45,2-8-39,1 1-264,-4 12-430,0 4 5,0-1-471,0-4-5584,-2-5 6839,1-7 0,2-5 0,2-11 0</inkml:trace>
  <inkml:trace contextRef="#ctx0" brushRef="#br0" timeOffset="237452">20672 10115 18067,'-3'-5'2823,"0"1"17,3 4-2840,-32 2-39,22 10-34,-26 5-73,32 11-4402,0 1 4016,3 2-2305,2 15 2837,4-6 0,-1-6 0,0-15 0</inkml:trace>
  <inkml:trace contextRef="#ctx0" brushRef="#br0" timeOffset="237669">21518 10069 21427,'0'-4'1928,"0"1"-517,0 3-1523,-17 31-95,8-9-974,-13 27 179,12-16-1743,-2 1 2745,-1 6 0,6-19 0,0 0 0</inkml:trace>
  <inkml:trace contextRef="#ctx0" brushRef="#br0" timeOffset="237934">22128 10333 20235,'-6'-1'2224,"1"-1"795,5 2-3081,10-20-56,6 15-4313,12-14 4106,5 21-207,2 2 541,2 2-3678,14 6-2128,-12-3-4034,6 3 9670,-22-4 0,-12-4 1,-4-2-1</inkml:trace>
  <inkml:trace contextRef="#ctx0" brushRef="#br0" timeOffset="238170">22079 10634 26497,'28'0'213,"-1"-1"-135,6-5-61,-7 2-621,12-2 621,-10 3-12,1 0-10,-2 0-23,0 1 17,-3 0-1,-2 1-10,-3 0 161,-3 0-307,-4 0-80,-3 1-430,-4 0-739,-2 0-3517,-2 0 5014,-5 0 0,3 0 0,-3 0 1</inkml:trace>
  <inkml:trace contextRef="#ctx0" brushRef="#br0" timeOffset="242778">24030 10565 8035,'0'-8'4201,"0"0"-2884,0 8 5146,0 0-5925,14-62 352,-7 38-691,1-11 0,-1 2 149,-3 21-23,-4 5-40,0 0-38,-1 1-35,-2 0-32,-2-1-29,-2 1-34,-2 0-10,-1 0-29,-3 0-5,-1 0-28,-3 0-6,-2 0-5,-2 1-12,-2 1 0,-2 1 6,-1 1 0,-1 1 0,-1 3 12,-1 1-12,0 4-6,1 3 0,-1 1 6,-9 13-11,10-4-825,-6 10 814,13-6 5,3 0-6,2 0-207,4 0 202,4-2 0,4 0 0,3-1 6,6-2 16,3-1-11,5-2 12,5-1-6,3-3 11,3-2-6,2-3 17,2-3 6,1-2 0,-1-2 11,1-4 11,-1-3 6,-1-3 5,-1-4 29,-2-1 554,-1-2-549,-5-3 232,-1 0-226,-5-2 0,-2 1-17,-2-1 33,-4 2-16,-2 0 5,-1 3 6,-1 2-28,-3 2-6,1 3-22,-3 2-17,1 4-17,-1 2 240,1 1-257,0 3-10,0 3-7,-2 5 6,1 4-11,0 4 12,-1 3-12,1 2 0,0 2-6,1 2-16,2 0 38,-1 2-49,2 0-18,0 3-27,0 0-107,1 1-84,-1 1-145,0 0-236,1-1-364,0-1-615,3-1-1693,1-2 3322,6 1 0,-5-14 0,1-2 0</inkml:trace>
  <inkml:trace contextRef="#ctx0" brushRef="#br0" timeOffset="243842">24745 10626 19689,'7'-43'803,"-1"-1"0,0 4 0,-5 6-170,-8 11-213,-6 2-78,-2 1-68,-2 1-28,-3 4-33,0 2-28,-1 3-23,-1 2-44,-1 2-34,-1 4 0,-1 0-4195,1 5 4178,-1 1 406,0 6-461,0 2 10,1 4-11,2 4-231,0 0 226,3 4 5,1-1-11,2 1 22,-1 12-50,7 2 23,1-1 3026,9-4-3027,6-12 18,4-2-12,4-3 16,4-1 634,15 0-633,-5-6-12,9-1 23,-10-6 23,-2-3 463,8-7-458,-10 0 11,4-7 6,-13 4 22,-2-1 6,-4 0-17,-2 0 17,-2 0-23,-3 2 40,0-5-84,-3 5 5,-1-3-6,-2 6-5,-1 1-11,1 2 0,0 0-6,1 2 6,1 0 0,0 2-28,1 0 16,1 0 1,-1 1-6,2 1-6,-2 1 6,2 1 17,0 1-23,0-1 1,0 1-6,-1-1 5,1 1 12,-2 1 16,1-3-28,-1 3 12,1-4-6,0-1-11,0 1 134,0-1-117,0-4-1,0 1-16,1-2 17,0 3-6,0 0-17,0 0 34,0-1-17,0 0-17,0 1 17,0 0 0,1-1-11,-1 1 11,1 0 22,-1-1-22,1 0 22,-1 1-27,1-2 10,-1 1 7,2 0-12,-2 0-6,1 0-11,0 0 0,1-2 12,1 1 16,2-2-11,0 0 6,1-1-1,-2 1-5,1-1 23,1-3 21,-1-1-16,0-1 0,-2 2 45,-3-2-39,1 3 5,-1-1-11,0 2 0,-1 2 11,0-1 17,-1 1-5,1 1 10,-1 0-16,0 0 0,0 1 0,2 0-12,-2 1 6,2 0 1,0 0 21,0 0-100,2 33 50,-1-15 17,2 28-22,-3-9-12,0-7 6,-1 11 6,-5 5-12,-1 5-784,-1 0 701,2-2-85,3-14-95,2-1-818,2 13 106,3-12-559,2 11 1540,7 0 0,-7-25 0,3 9 0</inkml:trace>
  <inkml:trace contextRef="#ctx0" brushRef="#br0" timeOffset="244185">25170 10633 18616,'-6'0'1753,"1"0"3053,5 0-4678,-15 0 97,19 0-130,-2-2-11,18 0 6,5-1-45,-8 1 16,0-1 6,-1 0-22,1 0 28,5-2-62,-4 2-11,4-1 0,-5 0-73,7 0-274,2 0-185,0 1-544,-2 1-8755,-4 1 9347,-6 1 0,-2-1 0,-9 1 0</inkml:trace>
  <inkml:trace contextRef="#ctx0" brushRef="#br0" timeOffset="247388">26000 10535 15549,'32'-46'646,"0"0"0,-2 3 0,-8 8-181,-16 16-67,-1 1 1348,-2 2-1399,-2 1 478,0 3-349,-7-3-331,-1 6 222,-7-1-272,-1 5 825,-3 2-853,-3 1 0,-2 2-17,-3 3-16,-1 1-17,-2 5 0,0 3-12,0 3-3380,1 1 3392,3 4-1543,2 0 1492,3 1 29,4 0-18,5 0 23,3-1 28,4-2-28,2 0 12,3-3 2646,12 4-2613,10-3 5,19 0-22,-4-8 28,4-4 90,0-10 1871,-10-2-1910,6-7 10,-15 0 7,-2-3 184,2-15-174,-7 8-303,0-11 298,-9 11-17,-3 1 22,-2 1-10,-1 2 5,-1 4-23,-2 2 359,0 4-381,-1 3-22,0 2-34,-2 3 293,1 3-316,-1 5 18,1 4-29,-2 7-11,0 5 12,-1 5 5,0 3 0,1 4 17,1 2-29,2 2-16,1-1-28,1 1-28,1 2-56,2-1-84,1 1-705,3-1 459,2 1-208,2-2-397,1-2-617,2-2-1327,1-4 2222,2 1 0,-7-16 0,-1-1 0</inkml:trace>
  <inkml:trace contextRef="#ctx0" brushRef="#br0" timeOffset="247719">26497 10394 22202,'3'-38'260,"0"0"0,4-23-142,3 59 929,1 2-952,0 0 325,1 1-296,3 8 82,-3 0-178,4 5-6,-4 0 1,2 2-6,0 1-1,2 3 2,2 2 531,0 0-544,2 2 7,-1 0-1,1 2-11,-2 1-664,-2 1 647,-2 1-5,-5 1-107,-4-1 85,-2 1-40,-5 0-441,-3-2 346,-4-1-85,-4 0-150,1-4-4046,-7 7 3233,7-9-3617,-1 7 4844,9-14 0,2-2 0,2-7 0</inkml:trace>
  <inkml:trace contextRef="#ctx0" brushRef="#br0" timeOffset="247912">26634 10676 21896,'14'-35'-56,"0"1"0,16-22-157,6 50-179,2 0 166,4 1-1533,1 0-3909,2 1 4767,7-1 0,-26 4 0,1-2 0</inkml:trace>
  <inkml:trace contextRef="#ctx0" brushRef="#br0" timeOffset="248152">27386 10386 23069,'45'-16'-1322,"0"-1"0,0 1 0,4-8 0,-4 7-1380,-10 20 0,-4 5 2702,0 1 0,-15-4 0,-2 0 0</inkml:trace>
  <inkml:trace contextRef="#ctx0" brushRef="#br0" timeOffset="248344">27522 10583 25394,'12'-15'72,"5"2"-60,11 11-12,3-2-17,2 2 11,-1 0-44,0 2-52,-2-1-122,-3 1-252,-2-1-571,-5 1-1810,-2-1 2857,-3 1 0,-8 0 0,-1 0 0</inkml:trace>
  <inkml:trace contextRef="#ctx0" brushRef="#br0" timeOffset="249369">28822 10291 23819,'25'-41'460,"-5"9"-365,-16 31-11,-2 0 336,0 1-347,-8 0-12,0 0-5,-6 1 0,1 0 23,0-1 10,-2 1 24,1-1-1,0-2 5,1-1 12,2-3-11,0-3-12,3 0 107,0-10-28,3-4-96,-1-12-55,6 5-17,2 0 5,7 5-33,-1 8-11,5-2 10,-3 13 18,3 0-17,7 4-6,-4 3 11,6 3-5,-6 5-11,1 4 22,0 3-11,1 4 50,5 14-67,-5 8 11,-3 1-942,-8 1 937,-15-13 16,-5 3-11,-9-1-5,-9 3 16,-6-2-10,-7-1-3064,-3-3 3080,-3-2 11,0-3-173,4-4 174,4-4 32,7-5-27,6-3 414,6-4-386,6-3 3160,5-3-3155,4-2 285,4-3-285,1-2-16,2-1 16,3 0 6,5 0 90,12-3-85,-1 4-16,10-2 62,10 6-68,-8 1 303,12 2-314,-14 3-12,11 7-21,-13 0-180,15 13-95,-23-4-459,3 6 739,-8 12 0,-8-21 0,-1 9 0</inkml:trace>
  <inkml:trace contextRef="#ctx0" brushRef="#br0" timeOffset="252377">16015 11610 14673,'0'-4'3125,"0"0"1306,0 4-4022,-31-59-2149,18 40 1871,-5-14 1,0 3 81,9 23-39,0 1 593,2 2-660,-1 1 320,0 2-410,1 2 0,0 2-17,1 4 0,1 4 1088,1 3-1105,0 3 11,3 3 1,0 0-7,1 4-10,5 11 22,2-7-3398,5 9 3410,1-11-24,1 0-153,2 0 165,1-1 0,1-1 0,0 0-5,0-2 10,-2-1-5,-1-1-2213,-2-2 2213,-3-1 28,-4 4 0,-5-6 0,-8 3 2213,-8-7-2218,-8-1 5,-7-2 0,-4-1-17,-5-3 6,-1-1 0,-18-2-2121,16-3 2087,-9-3-44,23-3 2073,5-2-2298,5-2-352,6-1-651,5-3-1432,5-2 2721,6-5 0,-2 10 0,4 1 0</inkml:trace>
  <inkml:trace contextRef="#ctx0" brushRef="#br0" timeOffset="253293">16347 11458 25545,'10'-48'-11,"-2"14"16,-10 49 1,2 18-17,-1-4-716,2 16 693,1-9 152,1 3-236,2 2-861,1 0 738,0 0-101,2-1-111,0-2-141,0-2-3119,1-3 2805,0-3-167,-1-3-227,-1-4-479,0-2-700,-2-5-723,-2-2 629,-1-4 122,-1-4 5094,-1-3-2641,0-3 426,0-5 941,0-11 10,-1 0 170,-1-10 99,-2 5 46,-4-1-91,-1-2-94,-2 2-213,-1-2-236,-1 2-172,0 1-158,-2 1 465,-4-7-677,4 8-57,-3-6 297,5 4-493,4 8-61,1-3-57,4 9-61,3 2-61,0 2-35,1 1-83,2 1 67,2 0 11,5 1-5,3 1 0,5 1 5,4 1 0,4 1 6,3 0 11,2 1 0,1-1-525,0-1 541,-3 0 1,-4-1-11,-4-1 16,-6-1 29,-3 0 33,-4 0 16,-2 0 29,-3-1 514,-2 0-520,0-3 23,0 0 11,0-2 11,-1 1 11,-1 0 6,0-1-17,0 2-11,0 0 78,2-1-145,0 3-23,0-1 23,0 3-90,3 0 16,1 2-10,5 1-6,3 4 0,2 2 0,2 2-6,2 4 1,1 1-6,0 4-1,7 10-4,-8-5-500,4 8 477,-11-8 16,-2 1-191,-2 9 192,-4-9 16,-1 4 6,-2-13-5,-3-2 27,-2-3-11,-3-3 12,0-2 499,-1-3-471,0-2 178,0-2-195,-1-2-1,2-3-5,0-3 12,0-4-1,3-3 0,2-3-22,1-2 11,2-1 5,2 0-5,2-1-5,4 2-6,2 1-6,1 0 22,10-5-21,-4 6-7,8-4-10,-6 8 16,2 2-22,1 0 5,2 0 0,-1 1-16,1 0 22,0 1 6,0 1-1,0-1 1,-2 2-1,0 0-5,-3-1 12,-2 1-1,-4 0-6,-2 0 7,-4 1-1,-2 1 22,-3 0-10,-1 1 5,-1 1 0,0 0 22,-2 0-11,1 1 6,-2 0-6,1 1 1,1 0-208,1 2-90,3 0-257,0 2-427,3 2-855,-1 1-2909,0 1 4706,-1 2 0,-1-4 0,-2 1 0</inkml:trace>
  <inkml:trace contextRef="#ctx0" brushRef="#br0" timeOffset="254076">17738 11456 24290,'8'-45'476,"-3"9"-403,-9 35-40,-2 0-10,-5-1-12,-5 2-6,-5-1-4256,-5 1 4262,-4 1-1319,-4 1 1314,-2 2-901,0 0 906,3 1-76,3-1 82,7-1 5,4 0 12,7-2 1834,3 0-1845,5-1 2627,3 0-2622,1 1 1940,3 2-1946,0 1 1,4 4 5,1 0 256,3 9-177,1 8-51,-2 3 68,-3 19-74,-5-14-1631,-2 12 1626,0-11-2870,0 0 2836,0 1-6,1-1-10,1-2 5,3 0 0,3-2-11,1-3-6,4 0 1020,11 6-1098,-3-10-85,10 5-128,-5-13-185,2-1-297,2-1-481,-1-4 1271,17 0 0,-26-5 0,9 0 0</inkml:trace>
  <inkml:trace contextRef="#ctx0" brushRef="#br0" timeOffset="254628">18142 11561 15748,'-2'-3'3630,"0"1"-4115,2 2 613,6-60-21,0 42 639,-1-16 1,2 4-686,5 22-10,0 2 842,2 0-854,8-1-17,-5 2-2279,7-1 2257,-8 3 1392,0 2-1403,0 0 0,0 2-6,0 2-1972,0 2 1966,0 3 814,0 2-824,0 1 682,5 11-688,-6-5 0,2 8 0,-8-6 16,-4 1 6,-3 0 23,-3 0 11,-10 8 0,-2-7 5,-8 6 2725,-8-4-2736,7-6 17,-7 2 0,11-8 1992,2-2-1992,2-3 6,3 0 156,2-2-50,4-2 6,1-1 61,3-3-134,1 0-11,0-2-1,0-1 7,2 1-24,0-1 7,2 0-23,2 1-17,-2 0 6,4 0 5,-1 2 1,8 0-23,-2 2-34,5-1 40,8 7-12,-4 0 28,8 6-3414,-7 0 3392,-1 1-1699,0 2 1705,-2 1-18,-2 2 1,-4-1 11,-4 1-5,-3-2-1,-4 2 0,-3-2 2548,-4 0-2564,-4-1-1,-4-1-5,-4-1-16,-2-2-35,-2-3 2298,-11 1-2516,7-5-112,-8-1-218,12-5-252,-2-2-376,4-4-812,1-2-7764,1-11 8223,6 8 0,2-2 0,7 11 0</inkml:trace>
  <inkml:trace contextRef="#ctx0" brushRef="#br0" timeOffset="255086">18829 11390 24766,'32'-23'91,"0"0"1,-2 2-1,-4 4-18,-8 11-6,1 1 79,-1 0 0,5 1-81,-7 2-31,3 0 18,-5 3-24,-1 5 17,-1 0-56,-1 6 22,-2 0 0,-1 2 17,7 10-28,-4-3-5,5 9 10,-6-4 12,1 2 17,4 18-6,-1 8-892,-1 1 875,-3-3 0,-5-1 1,-2-13 4,-1 10-4,-4-17-1,-3-1 0,-9 8-6,-7-2-21,-1-3-12,0-8-196,-2-7-130,7-8-463,-6 0-1435,10-7-7579,2-2 9279,3-1 0,4 0 0,2 0 0</inkml:trace>
  <inkml:trace contextRef="#ctx0" brushRef="#br0" timeOffset="255378">19724 11730 21002,'-5'0'1479,"0"0"2022,5 0-3423,15-10-16,-3 6-29,14-9 1,-7 8-17,0 0-12,0-1-50,7 0-50,-6 2-594,12 0-319,-13 3-1137,4 0 2145,-7 1 0,-7 0 0,-2 0 0</inkml:trace>
  <inkml:trace contextRef="#ctx0" brushRef="#br0" timeOffset="255860">20455 11370 17008,'0'-6'3238,"0"1"1315,0 5-4575,1-42-6,-2 37-28,1-28-67,-2 50-118,-2 4-213,2 2-380,0 2-819,2 4-2363,1 1 4016,5 5 0,-4-16 0,3-1 0</inkml:trace>
  <inkml:trace contextRef="#ctx0" brushRef="#br0" timeOffset="256372">21119 11719 17988,'1'-3'4207,"0"1"-532,-1 2-3569,-23-60-2627,9 44 2554,-2-16 1,-2 4 39,-3 27 195,-3 2-235,-4 2-5,-2 3-5,-1 4-12,-3 2 6,0 2-12,-2 4 1,0 2-6,0 3 5,3 0 1,2 1-2260,5 1 2254,4-1 0,5 1-361,4-1 366,4 0 793,5-1-820,2-1 10,4-1-10,5-1 11,5-1 5,6-3 1,5-1-1,6-3 6,4-2 11,2-3 0,18-3 1,-14-4 313,9-4-269,-10-9-28,-11 0 3177,3-7-3154,-13 4 16,-2-3 0,-4 0 6,-2-3 0,-1-2-12,-2-2-2753,-1-3 2759,1-1-446,-2 0 447,2 1 21,-1 3 18,0 3-12,-1 3 6,-1 5 100,0 2-128,-2 5 3130,0 3-3186,-1 4 710,0 1-699,0 3-22,0 2-12,-2 7 6,0 3-11,-2 5 0,-1 3 11,-1 2-11,1 3-17,-1 0-34,1 16-16,3-11-51,-1 11-73,4-15-66,3 1-668,8 8-3268,3-9 2977,8 6-885,-3-13-3735,2-3-3338,-1-3 8617,-4-4 1,-8-6 0,-4-3 0</inkml:trace>
  <inkml:trace contextRef="#ctx0" brushRef="#br0" timeOffset="256602">21523 11501 20162,'0'-7'2795,"0"1"-2056,0 6 1799,0 0-2522,4-45-10,-2 41-6,4-29 0,-2 53-34,1 5-22,0 3-3476,-1 1 3292,0 3-1372,-1 0 850,-2 2-5353,-1 17-3283,-3-14 9006,-1 6 0,2-29 0,0-6 1</inkml:trace>
  <inkml:trace contextRef="#ctx0" brushRef="#br0" timeOffset="257045">22217 11701 18929,'34'-23'-105,"-1"1"1,-1 1-1,-1 6 389,22 15-3748,-21 2 0,1 2 3464,2-1 0,-1 1 0,12 4 0,-23-3 0</inkml:trace>
  <inkml:trace contextRef="#ctx0" brushRef="#br0" timeOffset="257254">22301 12055 25426,'30'-38'-45,"0"0"0,-6 4 1,1 8 572,24 19-842,-12 3-60,-2 1-825,-2 2-1456,-3-1 2655,0 2 0,-15 0 0,-1 0 0</inkml:trace>
  <inkml:trace contextRef="#ctx0" brushRef="#br0" timeOffset="261296">23964 12108 12197,'0'-8'3759,"0"2"-3353,-2-24 0,0-5-414,0 4 400,0-10 0,-1-1 1154,0-3-846,-2 13-56,-1-9 609,-6 9-889,2 9-56,-5-4 82,1 12-177,-1 2 89,-12-2-156,-7 3-51,-18 4-28,-9 6-3055,9 7 2983,3 5-7,16 3 1,3 1 11,-8 14-11,6 4-11,3 2-337,10-2 336,13-11 7,3-1 4,4-1 3243,5-2-3225,12 4-3209,1-6 3231,10 1 6,-4-9 347,4-3-325,2-2 17,1-5 27,0-3 1,0-5-147,-3-4 169,-2-2-2199,-3-2 2238,-4-3 6,-3 0 2086,-3-1-2108,-4 0-5,-1 0-7,-3 2-5,-2 0 312,-1-1-139,-2 3 3257,0 3-3492,-1 7 179,0 6-341,0 3 39,-1 7 23,-1 1 27,0 10 6,0 2 6,2 5-18,-1 2-307,1 3 308,0 2-142,1 17 92,2-10-34,1 12-29,1-14-708,1 0 603,0-2-51,1-2-51,1-2-73,0-3-172,2-3-242,0-3-1972,7 3 158,-1-10-2314,8 1 4946,1-10 0,-11-3 0,0-1 0</inkml:trace>
  <inkml:trace contextRef="#ctx0" brushRef="#br0" timeOffset="261563">24390 11928 12377,'0'-8'4755,"-1"2"-3490,1 6-144,0 0-1583,-23-63 1386,16 38-523,-6-13 0,1 2 615,10 18-478,0 1-118,1 3-96,1 1-111,3 1-50,0 3 1091,4 0-1170,2 1 28,9 1-73,-2 3-5,8 1 5,5 8-50,-4 2-474,9 6 469,-9 2 4,-1 3 12,0 5 17,-1 2-22,-3 3 10,-2 2-55,4 17-34,-4 4-1035,-1 0 1041,-6-3-45,-7-14-51,-2-2-55,-2-2-130,-2-2-178,0-2-1603,-7 7-33,3-10-2314,-2 6 4487,3-11 0,2-9 0,1-1 0</inkml:trace>
  <inkml:trace contextRef="#ctx0" brushRef="#br0" timeOffset="261735">24556 12107 20493,'12'-39'-339,"1"1"1,-1 2 0,6 9-378,27 26-662,6 0-1327,2 1 2705,9 0 0,-29 0 0,-2 0 0</inkml:trace>
  <inkml:trace contextRef="#ctx0" brushRef="#br0" timeOffset="261944">25213 11920 17490,'-3'-1'3473,"0"0"-409,3 1-3188,-1-24-83,7 18-157,4-17-241,11 24-487,4 2-1255,6 2 2347,6 1 0,-17-2 0,0-1 0</inkml:trace>
  <inkml:trace contextRef="#ctx0" brushRef="#br0" timeOffset="262495">26125 11689 14482,'-3'4'3154,"1"0"3589,2-4-6541,50-51-971,-41 34 825,16-12 0,-7 2 22,-31 18 99,-5 0-98,-5 0-12,-5 2 6,-6 2-17,-4 3-17,-2 1-11,-1 1 11,1 4-16,3 2-17,3 5-1,6 1 6,4 3-22,6 0 11,4 1-17,4 1-28,2-1 28,4 0 0,3 0 23,0-2-6,4 1 0,4-1 0,6 0 11,5 0-11,4-2 6,6-1 205,2-2-216,4-3 27,0-1-938,0-3 938,-2-1 6,-3-3 6,-3-2 5,-3-3 17,-3-3-127,-2-2 144,-3-2 142,-3-2-98,-1-1 12,-5-2-23,-1 1 18,-2-1-18,-2 0 23,0 2 22,-1 1 935,-1 4-946,1 2 583,-2 3-617,0 3-66,1 2-24,0 2-21,-2 1 5,0 3 5,-4 3 7,0 5-46,-2 4 23,-2 3-6,0 4-5,-1 2 27,0 3-607,1 1 568,1 3-16,1 0-34,3 3-45,2 0-73,2 2-106,1 0-140,5 1-180,1 0-257,6 0-3617,1-3 2351,2-3-2553,0-5 4704,2-1 0,-8-13 0,0-2 0</inkml:trace>
  <inkml:trace contextRef="#ctx0" brushRef="#br0" timeOffset="262784">26517 11713 22166,'4'-44'269,"-1"0"0,0 4 0,3 10-124,5 20 825,1 4-852,0 0-1,1 4-16,0 0-22,1 1-17,-1 2-18,2 3 305,8 9-338,-4 0 12,6 8-314,-6-2 291,-1 2 11,1 3-22,-2 1 0,0 3 11,-2 2 181,3 15-198,-5-8-11,0 10-22,-6-14-18,-3-2-50,-1 1-89,-2-3-118,0 1-257,-2-3-415,0 0-689,-1-2-1557,0-3 3243,0 1 0,1-11 0,1-2 0</inkml:trace>
  <inkml:trace contextRef="#ctx0" brushRef="#br0" timeOffset="262978">26754 11944 18022,'-5'-5'3445,"0"2"-2621,5 3 704,0 0-1449,-10-61-79,18 43-37,-1-15 1,4 3-70,22 27-107,15 0-157,-9 3-212,5 2-1339,3 1-61,4 3-2998,0 1 4980,8 0 0,-29-2 0,-1-2 0</inkml:trace>
  <inkml:trace contextRef="#ctx0" brushRef="#br0" timeOffset="263194">27657 11628 19686,'-5'-5'1764,"1"2"-1232,4 3-969,0 0-257,46-24-4863,-18 23 4316,6-9 1,0 3-4787,4 19-680,-3-1 6707,-6 0 0,-13-6 0,-8-1 0</inkml:trace>
  <inkml:trace contextRef="#ctx0" brushRef="#br0" timeOffset="263401">27569 11895 17619,'-3'0'2694,"1"0"-1619,2 0-1209,74-26-1049,-39 20 1034,13-8 1,1 2-249,-8 14-85,2 0-134,1 2-1910,19-1 2526,-28-2 0,-1 1 0,14 0 0,-8-2 0</inkml:trace>
  <inkml:trace contextRef="#ctx0" brushRef="#br0" timeOffset="264051">28555 11839 8145,'56'-17'1618,"-1"0"1,-4 2 0,-9 0-3043,-14 0 2517,-6 1 595,-6 0-932,-4 2 1569,-3-4-1809,-5 5 648,0-2-772,-4 6 2965,0 2-3089,0 1 1054,0 1-1210,0 2-28,-4 0-79,0 3 7,-3 1-7,-2 3 1,-2 3-1,-2 4 12,-1 2-17,0 2 6,2 2-12,0 1 6,2 1 6,2 0-1,2 1 12,4-1-17,1 0 17,3-1 17,4-1 16,5 1 96,13 5-68,-2-6 6,8 3 11,-7-11-11,1-3 18,0-2-2,0-4 1,-1-2 11,-1-3 6,-2-2 117,5-10-106,-8 1-17,3-6-17,-10 4-22,-1-3-12,-3 0 1,-2-1 50,-4-8-62,-4 6-27,-4-6-12,-6 10-33,-16-9-29,4 8-33,-14-5-590,10 9 288,-2 3-522,2 2-8923,-6 4 9204,14 2 0,3 2 0,14 2 0</inkml:trace>
  <inkml:trace contextRef="#ctx0" brushRef="#br0" timeOffset="266195">16019 13116 22352,'7'-39'345,"0"-1"1,0 4-1,-4 8-154,-7 19-51,-3 2-40,-2 1-44,-3 0-16,-2 2-18,-4 2-16,-3 0 16,-2 2 6,-2 2-11,-2 3-17,0 4 5,1 2-21,1 3-1,3 1 0,2 0-22,4 1 0,4 0-17,3 0 28,5-1-6,2-1 23,6 1 22,2 0 0,6-1 0,5 1 1,3-1-12,4 0-12,2 0 18,3 0-6,1 0-3386,0 0 3386,-2 0-57,-1 0 40,3 5 17,-10-4-5,-1 3 16,-14-5 11,-2 0 1,-7 1-6,-3 0-6,-7 0 6,-5 0-6,-6 0 0,-2-3 0,-5-1-299,-1-2 277,-2 0 0,-1-4-6,3 0-28,0-3-45,4-3-218,5-3-431,5-6-2866,7-5 648,6-5 3198,11-10 0,-3 14 0,4 0 0</inkml:trace>
  <inkml:trace contextRef="#ctx0" brushRef="#br0" timeOffset="266895">16499 12736 24066,'0'55'5,"2"-6"-27,6-19 11,2 2-6,-1 1-17,0 1-2432,0 0 2337,0 0-73,-3-1-767,1 0 577,-3-2-959,0-1 667,-3-1-212,1-2-246,-2-2-231,0-2-1584,0 4 1713,0-11 371,0 3 408,2-13 1790,2-3-1135,0-2 1511,1-5-1192,0-3 1359,-2-5-1134,0-3 34,-2-2 21,-1-1-3425,-3-1 3376,-3 0 0,-3-1-96,-2 0-28,-3 1-44,-1 0-52,-2 0-38,-1 0-28,-1 2-56,1 0-12,-1 2 1,2 0-12,1 2-22,2 1 279,0-2-161,4 3 3054,2 1-3453,5 5-48,2 3-52,3 1 6,2-1 16,4 1 1,7 0 10,7-1-10,6 1-1,6 0-567,4 1 573,2 0-5,-1 3-3219,-3 1 3213,-3 2-2150,-4 2 2150,-3 1-6,-3 2-5,-3-1-12,-2 2 246,-2 0-240,-2 0 2269,-1 1-2258,-2-1 3392,-2 2-3403,4 3 17,-5-4-12,2 3 12,-5-3 11,-3-4 17,0 2 11,-2-5 22,-2-1 107,-5 1 51,-6-2-85,-1-1 12,-2-1 16,4-4 0,0-1 11,1-2-22,0-2 112,-3-6-156,3 1-12,0-3-34,5 4 12,3-4-51,2 3-17,2-2-22,4 4-45,20-7 62,-2 7-17,16-4-796,-7 8 785,1 0 0,2 1 5,0 0-16,1 1-12,-1 0-16,-1 0-17,-1 0-295,-3 0 166,-3 0-118,-3-1-196,-4 1-325,-3-2 115,-1 0-2287,-3 0 3035,1-2 0,-7 5 0,-1 0 0</inkml:trace>
  <inkml:trace contextRef="#ctx0" brushRef="#br0" timeOffset="267677">17835 12769 15283,'3'-2'3433,"-2"1"153,-1 1-3373,6-3-101,-17 11-12,4-3-16,-18 10-22,-2-3-1019,-2 1 1019,-6 0 10,0-1 29,-2 0 56,1-3 33,2-2-13,6-2 109,3-3 39,6-1-6,5-1 0,5 0-45,4-1 706,3-1-795,1 0 282,1 0-349,0 0-73,0 0-62,3 6 45,0 2-11,4 6-12,-1 2 1,2 5-23,0 1 17,-1 4 6,0 1-6,-1 2-292,1 0 303,-2 0-5,5 11-23,0 3 23,1-1-515,0-4 492,-2-13 17,-1-1-16,4 8 10,0-1 0,1-2 6,-1-5 287,-2-9-337,0-3-56,3-1-96,3-3-851,19-3-269,-4-5-1591,18-4-6390,-14-3 9099,-3 0 1,-15 4 0,-7 2 0</inkml:trace>
  <inkml:trace contextRef="#ctx0" brushRef="#br0" timeOffset="268685">18060 13068 16491,'16'-45'916,"0"-1"1,-1 5 0,-2 5-261,2 8-107,-2 4-95,-1 3-68,-1 3 948,-2 4-1043,-2 2 316,-2 4-422,-1 3 107,-3 3-398,0 1 647,-1 6-541,-1 2 50,-1 8 12,-3 4-17,0 6-6,-3 5-11,0 5 0,-2 1-868,1 2 840,0 0 12,2-3-7,2-2-5,2-2-5,1-4 5,3-2-6,2-3 17,3-3-5,2-2-6,1-4 0,0-3 39,1-2 56,-2-5 901,0 0-816,1-4-24,0-4-32,2-2-23,2-7 5,1-3-5,1-3 6,0-2-1,0-3-11,0-1-409,-1-1 398,1 0-11,-1 0-17,1 2 0,0 1 0,-1 3-11,-2 3-17,0 5 11,-4 2-11,-2 5-11,-2 3 11,-1 2-40,-1 1 7,0 3 425,2 3-420,2 5 0,0 4-5,3 3-6,0 2-12,-1 2-5,1 0-28,-1 1-33,0 1-68,0-1-67,0 1-129,0 0-196,1 1-230,2-1-458,0-1-836,3-2-1993,1-2-4846,0-3 8912,-2-4 0,-6-6 0,-3-2 0</inkml:trace>
  <inkml:trace contextRef="#ctx0" brushRef="#br0" timeOffset="269011">18959 12892 19711,'-19'-45'269,"1"1"0,0 3 0,7 7 317,15 18-401,4 0 704,2 1-783,2 1-27,1 0 10,2 3 576,-2 2-592,1 4 989,-1 0-1040,-1 4 847,-1 0-846,-1 1 227,0 2-239,0 2-5,0 4 5,0 3-5,0 2 10,1 2-4,1 3 4,0 2-4,2 3-1,1 1-6,0 1 1,2 0 5,1 1 12,0 0-18,0 1-5,0 0 0,-1 1-11,-1 2 17,-2-1-1,-2-1-5,-3 0-5,-3-1-414,-3-2 397,-1-1-6,-4-1-11,-1-1-35,-2-1-72,-1-1-128,1 0-247,0-1-498,3-1-1154,0 0 1358,2-1 1,0-8 0,0-2 0</inkml:trace>
  <inkml:trace contextRef="#ctx0" brushRef="#br0" timeOffset="269298">19843 12965 19059,'-11'2'3668,"3"0"-2895,8-2 986,0 0-1771,17-35-32,-3 24-197,31-27-101,-14 33-341,14-1-1889,-10 4-3103,1-1 4903,4 0 0,-19 2 1,-1 0-1</inkml:trace>
  <inkml:trace contextRef="#ctx0" brushRef="#br0" timeOffset="269935">20765 13072 21065,'35'-42'548,"1"-1"1,-3 5 0,-9 5 201,-21 14-453,-2 6-90,-2-3-27,-2 7 738,-7-1-840,1 3 221,-5 0-271,1 4-12,-2 2 7,-3 1-23,-1 3 120,-13 7-125,-2 10 5,-1 2 360,5 5-360,11-4-28,2 1 16,4 1 1,1-1-11,4-1-1,2-1-21,4 8-18,9-3 40,2-1 10,10-6 24,10-9-1,-4-5 6,10-1 11,-9-7 11,0-3 50,12-11-27,-11-1 22,7-7-347,-14 5 370,-2-4 55,3-14-78,-7 6-6,3-11 29,-7 12-12,0 2 0,-2 3 6,0 4 101,-1 1-118,-2 8-17,-1 1-28,-3 8 347,-1 1-481,0 2 56,0 5 39,0 11-17,1 16-6,0 2-580,-1 6 552,1-9-66,-1 0-57,0 1-84,-1-2-55,-3 1-102,0 0-3311,-4-2 3060,0 0-263,-2-2-3115,-5 6-4968,4-12 9105,-2 3 1,8-17 0,3-3 0</inkml:trace>
  <inkml:trace contextRef="#ctx0" brushRef="#br0" timeOffset="270169">20395 12625 23405,'-31'-7'-353,"5"21"23,23 16-213,1 12-293,2-12-4624,8 14-4371,-2-13 9103,6 4 0,-6-23 0,-4-6 0</inkml:trace>
  <inkml:trace contextRef="#ctx0" brushRef="#br0" timeOffset="270369">21309 12621 23544,'-19'25'-683,"4"1"-45,15 4-1065,3 3-4345,1 0 6138,2 4 0,-3-18 0,1-1 0</inkml:trace>
  <inkml:trace contextRef="#ctx0" brushRef="#br0" timeOffset="270654">21950 12900 17313,'54'-15'-223,"0"1"1,-4 1 0,-4 3 1525,-3 6-2009,1 0-217,0 2-892,-2 1-1848,-3 1-6118,-7 1 9781,-6 1 0,-13-1 0,-6 0 0</inkml:trace>
  <inkml:trace contextRef="#ctx0" brushRef="#br0" timeOffset="270885">22076 13104 26435,'18'-4'34,"2"-1"-40,3 1-11,3 1-1878,4 1 1878,0 0-93,2 1 88,-1 0-23,-2 0-11,-1 1-28,-4 0-45,-3 0 244,-3 0-417,-2 1-164,-4 0-223,-3 0 500,-3 0-1911,-2 0-3157,-3-1 2245,0 1 1,-1-1 0</inkml:trace>
  <inkml:trace contextRef="#ctx0" brushRef="#br0" timeOffset="271688">24091 13091 18574,'23'-44'521,"-1"0"0,-1 4 0,-6 7-79,-14 16-83,0 3-79,-1 2-67,-2 3 1131,-6-1-1288,0 4-28,-7 1 420,0 4-431,-5 2-1,-4 3 7,-6 5-6,-4 3-12,-4 5-142,9-3 0,0 2 176,-15 10-36,15-9 0,0 1 14,-18 19-2610,15-10 2582,-6 10-6,20-14 0,3-1-95,5 6 73,5-8-6,5 2 45,6-9 23,4-3 10,4-1-5,5-5 11,2 0 1,4-4 10,3-4 23,2-2 39,2-6-1783,15-10 1839,-11 2 34,7-9 2290,-18 8-2116,2-14-264,-9 8-198,1-9 214,-10 10 1,-3 2 11,-1 2-5,-2 2 128,0-1 3266,-3 6-3417,1 2-95,-1 8-68,0 5 309,-2 6-270,0 2 29,-4 19-17,2-3 11,-2 12-11,2 7 17,0-9-629,1 11 561,1-12-16,1 1-56,0 0-56,0 3-745,1 15-617,2 4 85,0 0-1766,3-8-1466,1-18 4688,2-1 0,-4-14 0,0-1 0</inkml:trace>
  <inkml:trace contextRef="#ctx0" brushRef="#br0" timeOffset="274062">24629 13177 16420,'3'-7'3753,"-2"2"-2874,-1 5 455,0 0-841,10-61-62,-8 39-227,2-13 1,-1 2 164,-6 21-55,0 2-1,0 2-105,0 3-46,0 2-61,1 2-73,-2 0 0,0 1-17,-4 3 6,-3 2 0,-4 5-6,-5 4 0,-3 2-11,-2 4-22,-1 1 33,1 3-6,0 0-239,4 2 251,2 1-11,5 0-6,3-1-9,18 17 1,7 1-945,1-6 958,5 5 1,4-5-6,6-21 0,5-2 0,2-2 0,2-2-180,-1-3 197,-2-3 201,-2-2-201,-5-2 11,-4-4 23,-4-1 10,-4-3 7,-5-2-7,-3-1-27,-5-2-6,-3 0-6,-3-2-5,-4-1-6,-5 0-11,-5 0 0,-4-2 11,-3 2-2369,-4-2 2364,-2 0-471,-1 1 454,0-2 16,0 1 18,1 0-1,2 0 40,2-1-29,3 0 18,3-1-1,4 1-5,4 0-6,4 0-5,2 1-6,3 0-17,3 1 22,3-1-16,2 0 0,4 2 5,3 0-5,3 2 0,3 1-6,1 2-5,2 1 5,1 2-5,0 3 5,-2 2 11,0 2-27,-2 3 10,0 3-5,-1 4 0,-2 3 6,0 2-6,-3 3-6,-1 3-16,-3 1 16,-1 2-5,-1 2-23,-1 13-22,-2-8-16,0 9-57,-2-12 3018,0 0-3197,1 0-152,0-1-223,1-2-336,3-2-617,1-2-1181,3-1 2192,4 0 0,-7-10 0,0-1 1</inkml:trace>
  <inkml:trace contextRef="#ctx0" brushRef="#br0" timeOffset="274276">25295 13241 17216,'-3'-2'3775,"1"1"-51,2 1-3740,-29-22-35,27 16-44,-18-16-67,37 20-124,6 2-190,5-2-336,6 2-634,4 0-8385,18-1 8763,-19 1 1,0-1-1,-26 1 1</inkml:trace>
  <inkml:trace contextRef="#ctx0" brushRef="#br0" timeOffset="274745">26367 13050 17428,'0'-4'4223,"0"1"-867,0 3-3256,-66-60-1216,35 44 1155,-11-16 1,-1 4 21,9 27 2,-13 10-52,11-1-5,-9 10-6,16-3-6,3 2 12,3 1-12,2 1 0,4 1-5,3-1 358,3 8-375,6-7 6,2 5-6,8-8 0,3 0 188,15 2-171,-3-5-6,10 0 17,-6-8 6,0-4 5,2 0 23,-1-6 22,10-8 11,-8-1 6,6-9-2745,-12 5 2784,-3-3-22,-1-1 22,-2-2 5,-3-1 12,-1-2 17,-3-2-12,-1 1 6,0 0 0,-2 2-2280,-1 3 2275,-1 5-12,-1 3-28,-1 6 2330,-1 2-2402,1 3-51,-1 2 45,-4 11 3375,-3 12-3392,-6 18 0,3-2-899,-1 4 866,5-11-34,0 1-301,-1 16 149,4-10-77,0 13-741,7-1-1220,9-2-3949,10 8-2706,0-20 8145,-3-12 0,-13-17 1,-3-4-1</inkml:trace>
  <inkml:trace contextRef="#ctx0" brushRef="#br0" timeOffset="275027">26697 13059 21663,'0'-59'1060,"1"0"1,1 6-1,1 9-813,3 14-51,2 11 67,3 7-173,3 6-56,1 1-6,1 5 5,4 9-16,-4 1 0,6 9 22,1 10-50,-5-3-489,5 11 495,-9-8-107,-2 1 112,4 14-17,-4 3 0,0 0-5,-6-3-107,-4-2 6,-4-10-610,-2 8 413,-1-14 244,-1-2-770,2-1-486,0-3-4372,2 6 5704,0-7 0,2-3 0,0-8 0</inkml:trace>
  <inkml:trace contextRef="#ctx0" brushRef="#br0" timeOffset="275194">26895 13249 21419,'17'-38'-796,"0"-1"1,-1 4 0,2 9-1916,15 23 2477,7 1 1,-19 1 0,1 0 0</inkml:trace>
  <inkml:trace contextRef="#ctx0" brushRef="#br0" timeOffset="275412">27716 12924 19031,'-3'-3'2307,"2"0"-996,1 3-1546,61-44-1455,-15 35 1149,-4-13 1,1 3-2560,-9 21 0,-2 7 3100,10 2 0,-7-1 0,-17-4 0</inkml:trace>
  <inkml:trace contextRef="#ctx0" brushRef="#br0" timeOffset="275602">27793 13091 14124,'-7'1'5192,"2"-1"-3909,5 0 1551,0 0-3058,8-5-101,10 2-128,13-4-215,8 4-300,5-1-908,0 1-7523,19-5 8604,-23 4 0,-1-2 0,-28 4 1</inkml:trace>
  <inkml:trace contextRef="#ctx0" brushRef="#br0" timeOffset="275886">28665 12757 25998,'-10'-50'101,"2"13"-50,7 47 10,-1 2 12,0 4-6,0 3 6,1 3-6,-1 1-16,0 4-7,1-1-4,-1 3-297,0 1 291,0 1-12,0-1-11,-1 0 6,1-2-11,0 0 5,0-3-6,0 0-5,0-2-22,-1-2 16,2-1 6,-2-3-5,1-1-6,0-3-57,-1-1-66,1-1 167,-1-2-493,-1-1-425,2-1-1165,-2-1-7600,1-1 9650,0-2 0,1-2 0,1 0 0</inkml:trace>
  <inkml:trace contextRef="#ctx0" brushRef="#br0" timeOffset="278161">15776 14442 8349,'-2'3'7293,"0"-2"-1216,2-1-5511,37-50-481,-27 37 133,11-15 1,-5 4 123,-16 22 14,0 0-250,-1 0 17,-3 1-79,-2-1-38,-4 1 5,-4 0 221,-3 2-249,-3 2 45,-3 3-6,-3 3 6,-1 3-536,-1 0 520,0 2-7,2 3-5,3-2 23,2 3-323,4-2 294,3 0-5,4-1-22,3 3 10,3-5 12,2 5 519,4-6-519,2 2 321,5-1-321,2 0-34,4 1 34,3-1 0,3 0 5,4 0 18,2 1-519,2-1 507,2 0 0,-2 1 0,0-1-5,-2 1-6,-3-2-87,-3 0 75,-4 0 12,-4 0 6,-5-1 10,-4 0 18,-7 0 501,-4 1-496,-9 0-5,-6 1-23,-8 0-772,-5-1 783,-6-1 6,-4-2 11,-1-1-34,2-2-5,3-2-39,5-2-74,6-1-1037,-2-8-318,14 0-1624,2-7 3103,13-3 0,3 8 0,0-1 0</inkml:trace>
  <inkml:trace contextRef="#ctx0" brushRef="#br0" timeOffset="278411">16386 14253 25578,'-18'-23'-16,"4"11"16,16 39-6,2 4-22,2 5-1896,3 2 1817,1 3-56,2 0-66,-1 1-124,0 1-157,-1 1-156,-1 0-219,-4-1-280,0-1-515,-4-2-1307,-2-2-2004,-5-4 4319,-3 1 1,2-18 0,0-1-1</inkml:trace>
  <inkml:trace contextRef="#ctx0" brushRef="#br0" timeOffset="278951">16264 14854 18083,'-9'-45'752,"0"0"1,0 4 0,3 7-171,6 12 89,-1 1-279,1 1-95,0 1-24,1 1-116,2 0-21,1 0-74,3 1 68,2 0-102,2 2-6,2 1-22,3 1 0,-1 2-5,1 2-6,0 2 11,-1 2-23,-1 2 1,-2 1-17,5 2 33,-6 1 0,3 1 6,-6 1 6,2 1 5,-2 0 6,2-1 5,0-1-5,1-1 17,0 0 16,0-1 29,0-2 49,0-2 52,0-2 55,-2-1 39,0 0 17,-2-1-11,-1 2-33,-2-1-6,0 2-34,-2-1 180,2 0-219,-2 1-17,0 0-5,-1 3-29,0 0 152,-1 1-269,1 0-11,2 1 11,0 1 5,3 1 1,3 2 0,3 4-1,3 0 1,1 3-1,1 2-10,2 1 5,-1 2 5,1 1-5,-2 1 0,4 10-11,-7-7 11,2 9-5,-10-10 5,-2 2-6,-3-2 0,-1 1 1,-1-2 16,-1-2-11,-3-3 11,0-3 23,0-3 151,1-3-45,2-2-17,0-3-34,1-5-44,1-4-6,-2-7-5,1-4-23,1-5 17,1-3-11,3-2 5,3-2 23,3 1-17,2 1 0,1 2 0,0 4-11,1 2-6,-1 3-11,0 3 0,-1 2-17,1 4-5,1 0-28,2 4-90,1 0-129,4 4-157,2 0-235,3 2-302,0 0-365,2 3-840,-1 1-2979,-3 2 5147,3 2 0,-14-4 0,-2 0 0</inkml:trace>
  <inkml:trace contextRef="#ctx0" brushRef="#br0" timeOffset="279605">17882 14319 13474,'2'-4'5108,"0"1"824,-2 3-5859,7-36-29,-7 26-27,4-27-22,-10 37-7,-11 0 7,2 2 10,-10 2 7,-9 4-18,5-1 17,-11 1-3397,11-3 3419,-1-1-1435,2-2 1464,3 0 145,-3-2-73,11 0 1,-2 0 95,11-1-140,4 0 2638,1 0-2705,3 1 2149,0 6-2172,0 0 11,-2 7 28,1 11 23,-2-3-40,-1 10 6,1-6 6,-1 1-1,-1 1 6,0 0-3403,-1 2 3392,1 0-1727,1 2 1710,0-1-129,2 1 130,1-1-24,0 0 29,2-3-11,8 7 11,-1-9-23,9 3 0,-1-11 6,4-2 661,3-3-712,5-1-638,22 0 162,-8-5-380,16-1-801,-13-5-3137,3-2 4845,7-3 0,-26 2 0,-1-1 0</inkml:trace>
  <inkml:trace contextRef="#ctx0" brushRef="#br0" timeOffset="280661">18634 14279 22447,'-2'-28'572,"-1"6"-488,-1 22-28,-2 0-6,-2 1 0,-5 1 6,-2 1 0,-3 2 0,-3 0-16,-1 0 10,-4 0-5,0 1 11,-1-2 5,0 0 12,0-1 17,2-2 139,-5 0-94,11 0-12,-2-1-5,13 0-18,2 0-32,4 0 49,0 0-122,2 2 16,0 1-17,0 2 23,0 2 0,0 3-6,0 2-5,0 2 16,0 1 40,-3 13-29,1-7-5,-2 10 0,0-10 6,0 0 16,-1 0-39,0-1 6,1-2-6,0-1-16,0 0 22,1-2 5,-1 3 0,2-6-22,-2 2 6,3-8-6,-1-1-6,2-3 46,0 0 1220,0-1-1041,2-3-96,0-3-62,2-4-38,-1-2-29,2-2 17,2-1-11,2-1 6,3 0-6,1 2 0,4 1 6,1 1-6,2 3-17,2 0 28,13 2-5,-8 2-300,8 2 289,-11 4-1,0 2 1,0 4 21,-2 3-21,1 4 5,-4 2-78,-2 3 50,-3 2 28,-5 3-11,-4 1 11,-3 1-5,-7 0-7,-2-1-4,-8-2-24,-2-2-16,-4-3-22,-2-2-40,0-2-50,0-3-67,1-2-140,1-2-1003,-5-3 73,8-3-885,0-3-2448,9-5 4638,5-6 0,2 5 0,1 0 0</inkml:trace>
  <inkml:trace contextRef="#ctx0" brushRef="#br0" timeOffset="281044">18942 14211 25539,'-13'-13'252,"4"1"-207,15 10 22,7-2-16,0 1-29,4-1 0,-3 1 6,0 1-11,-1 0 17,1 1-12,0 0 1,1 0-18,0 0 12,0 1-6,1 0 0,0 2-11,0 0 6,0 3 0,1 2-1,0 2 18,0 3-18,0 2 6,0 1 12,-3 3-12,0 1 0,-2 4 0,-1 1 6,-2 3 6,-3 4 5,-1 1-12,-3 2 1,-1 1-266,-2 0 266,-2 0-1,-1-1-16,-3 1 12,-1-1-840,-1 0 823,-1-1-18,-1-2-16,-2-2-56,-1-2-107,-2-1-201,0-4-387,1-1-688,1-3-1922,0-2 2679,0 0 1,8-8 0,-1-2 0</inkml:trace>
  <inkml:trace contextRef="#ctx0" brushRef="#br0" timeOffset="281311">19618 14519 20666,'-3'-1'3433,"0"0"-2413,3 1-1020,33-38-4046,-10 24 4004,4-7 0,1 0-165,10 13 310,4-1-898,2 1-763,1 1-3007,-1 0 4565,4 1 0,-24 3 0,-1 0 0</inkml:trace>
  <inkml:trace contextRef="#ctx0" brushRef="#br0" timeOffset="281965">20712 14518 15250,'48'-24'1335,"1"1"0,-4 1 0,-8 2 22,-16 3 100,1-9-875,-8 7 87,1-7-243,-10 9-79,-2 0 321,-1-4-427,-3 6-39,-2-4 195,-2 9-285,-2-1-23,-2 3-16,-1 0 6,-8 2-46,2 3-22,-8 0 6,4 6-6,-3 2-16,-3 4 5,0 4 5,-2 2-5,0 3 12,-8 14-24,10-6 12,-5 9 6,15-8 0,2 0-34,3 0 16,4-1-32,3 10 72,4-10-45,5 6-3381,4-13 3387,5-1-946,4-3 957,2-3 11,4-3 0,1-4 11,1-3 6,1-5 6,0-3 11,-2-6 5,-2-4 12,-1-2-1941,-3-3 1975,-3-2-40,-2-2 1990,-2-2-1956,-3-2-12,-2-2 45,-2 1 902,-1 0-913,0 3 5,-2 3 18,0 5-1,-2 4 3477,2 3-3539,-2 5-21,0 3-34,0 3-85,0 0 46,0 6 11,-2 1-12,0 8 23,-2 2-5,0 4-6,0 4 44,-1 2-83,0 2-191,-3 14-45,2-9-122,-3 9-186,3-13-258,-2-1-369,1 0-795,-2-1-7815,-5 6 8028,3-12 0,1-1 1,6-16-1</inkml:trace>
  <inkml:trace contextRef="#ctx0" brushRef="#br0" timeOffset="282196">20500 13982 16953,'-35'-10'-104,"-1"1"1,-21 0 2496,55 33-2661,1 3-180,2 2 950,3 2-1891,4 0-1501,4 1 2452,6 3 0,-13-23 1,0-3-1</inkml:trace>
  <inkml:trace contextRef="#ctx0" brushRef="#br0" timeOffset="282394">21422 13963 24581,'-25'37'-721,"-1"0"1,3-2-1,6-4-3144,14-1-5966,2-3 9802,1-4 0,0-12 1,0-4-1</inkml:trace>
  <inkml:trace contextRef="#ctx0" brushRef="#br0" timeOffset="282745">22477 14254 23091,'37'-21'-101,"-1"0"0,-1 3 1,-4 3-186,-1 12-151,4 1-202,1 0-1337,16 3-1060,-4 5 924,-2 0-1488,-13 5 3600,-16-1 0,-8-5 0,-2 1 0</inkml:trace>
  <inkml:trace contextRef="#ctx0" brushRef="#br0" timeOffset="282984">22688 14360 15378,'-41'23'1023,"0"-1"0,4-2 0,7-2 2047,11-5-2577,10-6 417,-1 1-496,9-7 1364,1 0-1632,5-1 874,6 0-930,6-1-17,5-1-6,0-2-17,5 0 12,2 0-433,1 0 410,0 1 6,0-1 11,-2 1-28,-1 1 22,6-1-61,-10 2 22,2 0 0,-13 1-16,-3 0-1,-4 0 1,-2 0-186,-1 0-3224,-2 0 3415,3-1 0,-3 0 0,3 0 0</inkml:trace>
  <inkml:trace contextRef="#ctx0" brushRef="#br0" timeOffset="285061">24483 14423 10805,'3'-48'888,"1"0"1,-1 8 0,-3 6 2046,-10 10-2610,0 10-62,-2 2-50,-2 2-62,-2 1-16,-4 3-23,-1 2 1487,-16 2-1521,8 5 843,-11 1-893,11 6 3387,-2 3-3415,-1 4 0,0 2-23,-1 4 7,1 3 10,-1 3 0,3 2 18,2 3-24,3-2 1,5 1-22,3-3-23,7 10 22,4-11 28,8 7-5,15-8 34,2-7-1,13 1 28,-3-12 6,3-5 28,2-2 51,1-9 218,16-11 83,1-15-189,-2-2-541,-9-6 490,-17 9-27,-2-2 128,3-15-51,-4-1 1,0-7-113,-9 18-16,-5 10-29,-4 16-10,-1 3-23,0 3-12,-2 3 451,0 2-489,0 8-23,0 2 6,0 10-6,0 1 23,-1 5-6,0 3 0,-1 2 0,2 3-3443,-1 1 3443,1 1-89,0 15-2280,0-10 2139,0 9-1092,2-2 622,-1-14-298,3 8-458,-1-17-1014,0-3-1337,2-3 3807,1-1 0,-3-9 0,1-1 0</inkml:trace>
  <inkml:trace contextRef="#ctx0" brushRef="#br0" timeOffset="285552">24982 14428 14174,'2'-5'4302,"-1"2"-1087,-1 3-2649,19-62-34,-15 41-95,6-17 0,-1 2-101,-10 22-96,-1-2-21,-2 6-46,-3 2-55,-2 0 28,-10 1-113,2 4-5,-10 0 28,-7 10-45,4 1-778,-8 7 756,9 0-1,0 1-16,-8 12 34,10-6-6,-5 9 6,15-8-6,4-1-12,4 0 763,3 0-762,3-3 0,3-1 11,5-2-6,3-2 1,5-1 10,4-2 1,18 0 27,8-6 63,17-9-29,-11-5-962,-2-9 1007,-17-1 34,0-1-549,-3-3 587,-3-1-21,-4 0-6,-3-1-23,-4 1-16,-2 2 22,-3 3 896,-2 2-902,-2 5 621,-1 2-660,-2 4-33,0 3-62,-1 2-34,-4 9 18,1 1 16,-5 10 0,0 0 0,0 4 0,0 3 0,1 1-3398,-1 2 3381,2 1-5,0 1-40,2 0-201,2 16 17,1-10-124,3 11-1019,5-3-252,2-13-443,5 7 2084,7-8 0,-11-17 0,5 3 0</inkml:trace>
  <inkml:trace contextRef="#ctx0" brushRef="#br0" timeOffset="285853">25595 14494 25629,'30'-28'129,"-2"5"-101,1 19 16,-3 1 1,-2 0 34,-3 0 10,-3 1 18,-3 0 10,-3 0 6,-2 0 163,-2-1-140,-3 2-18,-2-2-2180,-2 3 0,-1 0 1</inkml:trace>
  <inkml:trace contextRef="#ctx0" brushRef="#br0" timeOffset="287087">26536 14343 10842,'3'-5'5595,"-1"2"-689,-2 3-4278,43-64-527,-29 42 162,10-15 1,-2 3 345,-17 23-217,-2 2 4,-2 0-161,-1 2-56,-1 1-50,-3 0 187,-2 2-254,-6 0-23,-1 2-5,-5 1 5,-4 0-3414,-4 5 3392,-2 2-370,-4 5 387,-1 3-29,0 4 12,0 4-11,3 1-6,2 3 11,4 0-11,4 2-623,3 0 606,3-2-1928,4 0 1928,4-2 1849,2-2-1855,3-3 6,4-1 23,3-3 0,4 0-29,2-3 12,4-1 5,1-3 12,2-2 33,2-4 6,2-2 5,1-4 12,1-4 16,-1-5 24,1-3-1,-2-4 22,-2-1 6,-3-4 162,3-13-157,-7 8 324,1-9-346,-8 13 637,0 1-642,-2 2 3330,-1 4-3347,-1 3-6,0 5 139,-2 3-173,0 4-27,-1 2-46,0 2 12,-1 10 5,-1 1 6,-2 11 6,-1-1-6,-1 3 0,0 2-6,1 3 12,0 1-23,-1 3 12,2 0-23,-1 2-28,2-1-51,0 0-94,2-1-102,0 1-184,1-1-281,1 1-430,1-3-780,1-1-2357,0-4 4335,1 1 0,-1-13 0,-2-2 0</inkml:trace>
  <inkml:trace contextRef="#ctx0" brushRef="#br0" timeOffset="288027">26970 14302 8472,'5'-11'4599,"0"3"-3289,-5 8 4337,0 0-5446,0-3-16,0 2 4016,1-2-4067,-2 1-28,-1-1-50,-1 0-22,0 0-17,1 2 0,0 1-29,0-1 29,-1 1-6,1 0 1,0 0 301,1 0-4,0-2-68,3-3-163,1-1 84,4-9-89,0 3-17,2-5 6,-1 3-17,2-1-12,0 1 1,1 1-1,1 1-5,7-2-5,-5 5-6,6 0-6,-6 5 0,0 2-17,7 1 18,-6 4-12,6 3 5,-7 4-5,-1 2 28,1 5-28,2 16 0,-4-4-17,1 26 17,-8-3-931,-1 1 887,-4-3-18,-1-15-61,-1-1-107,-1 0-151,0-2-286,2-1-419,0-1-3889,1-1 405,2-3 4315,4 2 1,-2-14 0,1-1 0</inkml:trace>
  <inkml:trace contextRef="#ctx0" brushRef="#br0" timeOffset="288210">27022 14570 17613,'-1'-4'3943,"1"1"-2615,0 3-1412,51-59-1222,-22 40 956,15-16 0,3 3-585,-3 24-1289,17-3-7607,-22 6 9263,-5 0 1,-16 3 0,-8 0 0</inkml:trace>
  <inkml:trace contextRef="#ctx0" brushRef="#br0" timeOffset="288419">27863 14203 23741,'25'-21'-2207,"0"0"1,21-10 2206,-12 39 0,-16-4 0,-1 0 0</inkml:trace>
  <inkml:trace contextRef="#ctx0" brushRef="#br0" timeOffset="288588">27855 14391 14734,'-4'0'5915,"1"0"-10226,3 0 3242,68-27-5619,-13 11 6472,-4-1 1,0 0-1,-7 7 1,-19 5 0</inkml:trace>
  <inkml:trace contextRef="#ctx0" brushRef="#br0" timeOffset="289060">28624 14092 17949,'-6'-2'4218,"2"1"-487,4 1-3687,-46-23-4,40 13-7,-32-19 1,52 18-12,4 1-5,0-1-6,2 1 12,0 1-1,1 0 0,0 2-5,1 1-6,0 1 1,1 1-1,-1 2-11,-1 1 5,-1 1-5,0 4 0,-2 1-5,-2 4-12,0 3-5,-2 3-6,-1 3 22,-3 2-11,-3 2-11,-2 0-5,-3 2-23,-4 1 16,-3 0-4,-3 0 10,-4-1-3380,-3-1 3397,-1-2 22,-2-2-102,0-1 108,-1-3-11,1-2 11,0-1 12,2-3 5,0-1-6,1 0-11,3-3-16,2 0-12,4-3 28,2 0-5,2-1 3405,1-1-3394,8-2 134,1-1-129,8-3-22,3-1 17,4-1-17,4-1-11,4 1-12,2-1-10,3 0-711,1 2 722,2 0-23,-1 1-28,1 0-33,-2 1-68,-1 0-67,-3 0-168,-3 2-323,-4 0-500,-3 0-1294,-3 1 2526,-2 1 0,-9 0 0,-1 1 0</inkml:trace>
  <inkml:trace contextRef="#ctx0" brushRef="#br0" timeOffset="290703">15759 15890 22942,'-5'-41'261,"1"1"1,0 3-1,-2 9-98,1 20 370,-2 2-455,0 0 130,-2 2-163,-1 2 54,-2 1-71,-2 2-17,-3 2 12,-1 3-7,-2 4-4,0 3-18,0 3 6,2 2-11,1 2 16,3 1-5,2 1-5,3 1-1,4 1 200,2 0-172,2 0-33,4 1 17,8 9-34,1-7 28,6 8 0,0-10-3409,11 7 3403,-4-8-10,8 5-152,-7-11 145,-2-1-16,1-3 11,-2-1 0,-2-1 11,-2-2 6,-4-1 6,-5 0 5,-4-2 33,-4 0-5,-4-1 6,-4-2-1,-7 1-21,-5-2 21,-6 0 1,-4-2-12,-6 0-16,-2-1 16,-2 0-5,-14-5-11,14 2 3277,-9-6-3311,20 4-33,3-1-12,4 1-67,5 0 147,3 1-388,4 1-375,3 1-386,2-1-751,2 2-2123,2-1 3168,4 1 0,-3 0 0,3 0 0</inkml:trace>
  <inkml:trace contextRef="#ctx0" brushRef="#br0" timeOffset="290954">16131 15695 20797,'7'-40'364,"0"0"0,0 4 0,-3 9 1540,-4 20-1781,0 4 721,-1 2-838,-2 6 439,1 3-400,-2 8-34,1 5-5,-4 21-12,3 15 440,1-18 1,1 2-494,1-6 1,1-1-555,0 2 1,1-2 326,3 15-179,1 2-325,3-1-419,0-1-578,2-2-1294,0-3 3081,2 4 0,-6-23 0,0-2 0</inkml:trace>
  <inkml:trace contextRef="#ctx0" brushRef="#br0" timeOffset="291454">16086 16158 14482,'-1'-7'5792,"0"2"-4700,1 5-274,0 0 235,-10-65-779,7 42-190,-3-15 0,1 3 6,5 19-34,3 2-17,2-1-28,4 1-67,10-4-5,0 5-46,9-3-273,7 3 111,-6 2-17,9 0 1,-11 6-23,-1 1 32,-2 3 52,-4 0-11,0 1 202,-7 0 178,-1 0 68,-10 0 723,0 0-662,-5-4 40,1 1 11,-3-4 252,-1-1-297,3 1 5,-1-1-16,2 3-39,1 2-46,1 0-65,0 1-30,0 0-22,0 1-44,6 1-18,-1 0-5,7 3-28,7 7 6,6 9 22,0 2-39,3 5-12,-9-4-33,0 3-23,-2 0 7,-1 1-68,2 11 95,-7-1 84,-2-3 0,-6-8 17,-7-12 34,-1-4 11,-4-3 5,-1-4 96,-8-1-79,5-5-5,-5-2 89,3-11-50,4-8 5,2-8-72,7 3-12,6 2-10,10 0-29,0 7-11,6-6-39,6 4-34,-4 7-62,9-4-649,5 5-213,-6 4-1041,9-1 1190,-6 6 0,-16 3 0,0 0 0</inkml:trace>
  <inkml:trace contextRef="#ctx0" brushRef="#br0" timeOffset="292804">17564 15689 15967,'0'-4'4128,"0"0"-84,0 4-3888,0-35-49,-2 26-40,0-26-28,-3 34-22,-3 0 0,-3 0 22,-4 0-17,-5 1 1,-4 0-6,-5 1-6,-5 2-955,-2 1 944,-2 2 6,0 0-1,4 1-611,4 0 612,5-1-367,7 0 356,6-3 5,4 0 0,5-2 860,1-1-737,2 1 535,0 1-647,0 1 443,0 4-432,0 1 18,0 3-7,-1 2 6,-2 3 29,-2 9-40,0-4 5,-2 8-5,4-9 11,-1 2 1,3 0-1,1 1-17,0 1-11,2 0-5,1-1-23,3 1 23,1 0 5,2 0-5,-1 1-1,2-2-22,-1 1 1,1-1-29,1-2-34,0-1-55,2-2-101,2-2-157,2-4-325,3-3-2632,19-4-1194,-5-5 3695,20-7 0,-32 3 0,0-3 0</inkml:trace>
  <inkml:trace contextRef="#ctx0" brushRef="#br0" timeOffset="293236">18141 15622 24793,'-29'-25'87,"1"1"0,-23-11-37,32 54 1,-3 2 136,0 3-159,0 2 0,0 2-17,0 1-376,2 2 376,2 1-11,2 0 0,3-1 128,4 1-128,3-2-22,4-1-12,4-1 12,5-2-7,6-1 18,6-3-6,6-2-6,3-2-21,3-2 16,3-3-415,0-2 437,-1-4 12,-2-3-6,-3-2 11,-3-3 17,-3-3 39,-2-3 12,-4-4-122,-1-2 155,-4 0 17,-2-2 39,-3 2 292,-4-1-298,0-1-27,-5 0-18,-2 1 1,-5 0-29,-1 2-16,-3 0-17,-1 1-17,-1 3-5,-1 0 504,-1 3-521,-2 0 144,2 4-150,-10 1-17,8 3-10,-14 8-18,16-1-5,-4 7-40,10-4-49,1 1-102,4 0-72,1 1-135,4 0-191,2-1-386,5 0-778,5-2-2532,6-1 4324,10 0 0,-12-5 0,2-1 0</inkml:trace>
  <inkml:trace contextRef="#ctx0" brushRef="#br0" timeOffset="293652">18643 15592 20834,'-3'-4'3445,"1"0"-1507,2 4-1921,-20-34-29,22 26 12,-11-27 0,30 36 6,5-1 5,3 1 12,3-1-3399,1-2 3393,-1 0-2280,-2-2 2269,-3-1-273,-3 0 289,-5 1 12,-2 2-6,-4-2 0,-3 4-17,-3-2 2158,-2 2-2146,-2-1 3174,-2 1-3197,0 0 634,0 5-617,1 1-12,0 6 12,1 1-6,1 3 0,2 2 12,0 2-23,1 2 17,2 1-6,2 3-3381,1 0 3381,1 3-22,2 1 11,7 14 0,-4-8-3,-4-5 1,0-1-1772,0 7 1769,2 10 5,-10-15-52,-3 1 30,-6-1-1,-5 0-16,-8 0-28,-5-3-230,-18 9 0,6-12-218,-10 3-454,16-15 1284,3-5-315,1-4 0,11-3 0,3-1 0</inkml:trace>
  <inkml:trace contextRef="#ctx0" brushRef="#br0" timeOffset="293903">19576 15886 26760,'28'-10'-112,"2"2"-17,-4 3-95,4 2-123,3 0-258,3 0-788,2 2-836,2-1 1731,8 1 1,-24 1 0,0 0 0</inkml:trace>
  <inkml:trace contextRef="#ctx0" brushRef="#br0" timeOffset="295060">20831 15730 13961,'2'-4'5008,"-1"0"-1782,-1 4-2733,11-59-1579,-8 39 1279,3-14 0,-1 3 624,-6 21-554,-2 3 172,-1 2-278,-2 1-90,-1 2-16,-3 2-12,-3 3-2617,-4 3 2623,-3 5-17,-6 4-470,-3 3 453,-4 4 0,-1 4-5,-3 2-6,0 3 0,-1 1 0,2 1 16,2-2-10,5 0 22,-2 9-292,14 5 242,5-9 33,16-3-6,7-20 35,17 1-29,-1-7 2351,13-1-2334,-4-6 23,2-5 27,2-4 23,0-4 16,-1-5 40,0-2 6,-2-4 17,-4-2 4,-3-3-16,-4 0-2427,-4-2 2410,-5 2 96,0-9-90,-7 13-74,-1-4 29,-6 17 520,-2 3-554,-1 4 3193,0 2-3321,0 1 468,-2 10-407,-1 0 106,-2 10-89,1-1-28,-2 3 6,1 1-12,1 1 6,0 2-28,1 2-39,-1 0-291,0 11 11,2-7-225,0 7-1696,0 0-292,2-9 1712,-2 8 0,2-22 0,-1-2 0</inkml:trace>
  <inkml:trace contextRef="#ctx0" brushRef="#br0" timeOffset="295322">20237 15323 17916,'-3'-3'3763,"1"0"-2031,2 3-1749,-17 41-56,13-20-394,-14 35 254,20-29-129,1 2-162,3-1-409,4 0-1473,3-2-7445,1-4 9320,0-4 0,-6-9 0,-3-4 0</inkml:trace>
  <inkml:trace contextRef="#ctx0" brushRef="#br0" timeOffset="295529">21137 15304 20330,'0'-4'3848,"0"2"-2593,0 2-1323,-1 17-83,1-2-129,1 17-286,1-6-688,-1 2-2028,0 0-6005,-2-2 9287,0-4 0,0-10 0,0-5 0</inkml:trace>
  <inkml:trace contextRef="#ctx0" brushRef="#br0" timeOffset="296172">20907 14416 10298,'1'-4'5131,"1"1"1478,-2 3-6043,23-62-62,-16 44-275,6-16 1,-2 4 162,-10 26-67,1 1-62,-2 0-33,2 1-23,-2 0 443,0 2-644,0 3 33,0 2 0,-2 6 12,-2 1 16,-1 3 0,-3 3 17,-2 1-17,-1 0-11,-1 1-5,-1 0-18,1 0-5,0-1-16,3-1-18,3-1 12,3-1 5,3 5 0,5-5 0,4 3-11,16-4-11,0-5-28,13-1-45,-5-5-62,3-2-3515,2-2 3129,-1-3-780,-1-1-8519,7-5 9283,-17 3 1,-1-1 0,-19 6 0</inkml:trace>
  <inkml:trace contextRef="#ctx0" brushRef="#br0" timeOffset="297488">22544 15734 17384,'-4'0'3691,"1"0"-185,3 0-3450,-14-27-28,16 17-34,1-24-33,19 27-34,12-4-279,18 4 44,-9 1-392,18 1 180,-16 2-253,-2 2-376,-3 1-744,-5 1 1893,5 7 0,-21-5 0,2 5 0</inkml:trace>
  <inkml:trace contextRef="#ctx0" brushRef="#br0" timeOffset="297687">22635 15870 18062,'-16'0'112,"5"0"2457,47-6-2541,11 0-28,-11 3 528,11-1-567,-19 3-23,-3 1-67,-4 0-95,-4 0-59,1 3-1123,-7 0 963,-1 2-8743,-6-2 9186,-2-1 0,0-1 0,-2-1 0</inkml:trace>
  <inkml:trace contextRef="#ctx0" brushRef="#br0" timeOffset="301737">24358 15749 11620,'1'-7'6856,"0"2"-6116,-1 5 1679,0 0-2218,6-59-10,-5 44-197,5-44-16,-7 59-191,1 0 190,-1 2 23,0-1 51,-2 4-40,2-3 6,-1 2 5,0-1 6,1-2 1351,0 0-1127,0 0-62,0-1-50,-2-2-22,1 0 22,-1-2 5,0-1 23,0 0 146,-1-4-180,2 1-22,-1-1 118,2-5-113,1 4 13,0-6-18,0 3 17,1-2-12,0 1 6,1 0 135,0-1-6,1 4-106,-2 1-135,0 6-101,-1 4 68,-1 9 22,0 2 17,-2 11-6,-2 4 0,-1 4-5,-7 18-6,2-10-12,-4 13 1,3-14-1451,-1-1 1389,1 1-39,0-1-103,2 0-48,0-1-662,-4 11-1108,3-3 112,1-1-1188,5-10 3109,7-13 0,-1-9 0,2-2 0</inkml:trace>
  <inkml:trace contextRef="#ctx0" brushRef="#br0" timeOffset="302454">24608 15802 16192,'22'-54'1691,"-1"0"0,-3 9 1,-4 7-1020,-10 9-89,-4 15-26,0 1-87,-2 3-51,0 3 102,-2 2-398,0 2-61,-1 2-35,1 2 1,-2 3 4,-4 4-4,-10 13-17,2-2-5,-7 9-6,6-4 17,-5 13-17,1 4-770,2 0 748,5-3 0,10-14-342,2-1 320,3-2-72,3-1 82,3-1 0,5-3 6,4-2 12,2-2 729,14 0-713,3-6 16,1-1 29,-4-8 56,-5-8-51,-8-2 366,2-5-316,-9-8-49,-4 5-1,-2-8-16,-3 8 27,-3-1-5,-1 0 6,-2 1 0,-2 1-1,1 1 13,-2 1 91,2 1-64,1 2-17,1 2 5,1 2-5,1 1-5,1 4-40,1-1-17,0 2-22,3 1-17,1 0 12,4 1-6,4-1-12,5 1 6,3 2-5,5 0 16,2 1 1,2 0-1,11 1 1,-11 1-344,6 2 361,-16 1-24,-2 0-4,-4 1-7,-2 1-5,-2 0 11,-2 2 1,-3 6 341,-3-1-325,-2 6 12,-3-3-7,-4 0 12,-1 1-17,0 0 6,0 1-6,1-1-6,1 0-861,1 0 867,2-2 22,2 7-22,2-6 0,3 4-17,3-7-5,4-2 16,2-2-5,3-1 17,2-2-18,2-2 24,2-2-12,0-2 873,1 0-812,7-7-16,-7 1-6,5-8 56,-3-6-55,-7 1 10,3-8 6,-7 5-6,-3-2 6,-1-1 6,-3 0-17,-1-1 28,-3 1-12,-1 3-5,-2 2-17,-2 2 6,-2 3-11,-4 1-6,-2 2 5,-2 1-21,-1 2 4,-2 1-10,-1 2 0,0 3-23,0 0 0,0 2-11,0 1 6,2 2-29,0 3-38,1 2-23,0 1-325,-3 6 106,6-2-151,-2 4-223,9-4-331,2 0-729,3-1-1344,4-1 3109,6 2 0,-4-7 0,1 0 0</inkml:trace>
  <inkml:trace contextRef="#ctx0" brushRef="#br0" timeOffset="302759">25608 15734 19378,'-2'-5'4318,"1"1"-2592,1 4-1682,-9 0 12,8-1 23,-6 1 106,14 2-101,0 0-6,5 2-11,0-3-22,2 0 11,2-1-22,2 0-6,0 0 0,0-2 0,0 0 5,-3-1-5,-2 0 28,1 0-33,-6 2-7,0-1-10,-6 2-1815,-1 0-118,-7 2-7584,2-1 9511,-5 2 0,6-2 0,1 0 0</inkml:trace>
  <inkml:trace contextRef="#ctx0" brushRef="#br0" timeOffset="303763">26711 15594 14460,'2'-3'4167,"-1"0"-117,-1 3-3624,18-60-2218,-14 39 1974,6-13 0,-2 2 479,-8 23-420,-2 3 355,-1 2-495,-2 2-56,-3 2-12,-3 1-5,-4 4 0,-5 4-11,-5 5 0,-4 5-392,-5 4 386,0 1-984,0 2 962,1 1 11,1-1 172,4 0-161,2-1-22,6-1-1,3-2 1,4-2 0,4-3 0,3-1 354,4-2-343,1 0 2182,5-4-2165,1 0 5,5-3 6,4-1-6,2-2 18,5-2-7,3-2 6,3-4 17,2-3 0,1-3-190,0-5 224,-1-2 45,0-2-453,-2-2 480,0-2 0,-3 0 6,-2-2 6,-2 1-6,-3 1 0,-3 1-34,-4 2 23,-3 3-17,-2 4 56,-3 2 82,0 6-278,-2 2 385,0 3-413,-3 7 28,-1 3 45,-5 9-40,-3 2-5,-2 4-5,-1 2-952,-2 2 963,0 1-23,1 0-22,1 1-169,-4 16-4708,15 11 1,4 2 4595,0-28 0,0 0 0,2 23 0,4-11 0,2-33 0</inkml:trace>
  <inkml:trace contextRef="#ctx0" brushRef="#br0" timeOffset="304053">27087 15644 17789,'2'-42'268,"0"0"1,-1 3 0,2 9 2323,3 20-2418,5-1-141,2 4 1152,11 0-1157,-6 6 17,8 5-40,-8 3 29,3 6-17,-1 4-1,-1 3 12,-1 4-28,-3 2-5,-1 1-1,-2 2-2006,-4 1 1995,-2 1 927,-2 0-943,-2 1-23,-2 0-6,-1 0-23,-1-1-72,-1 0-2159,-2-1 1974,1 0-464,-1-2 139,2-3-385,0 0-898,0-2-2289,0-2 4239,0 1 0,1-11 0,1-1 0</inkml:trace>
  <inkml:trace contextRef="#ctx0" brushRef="#br0" timeOffset="304227">27110 15950 19210,'0'-5'3282,"0"2"-2459,0 3-856,45-66-1048,-18 44 1039,5-15 0,2 3-947,5 23 687,3 2-259,1 2-519,2 1-1413,0 0 2493,7 2 0,-25 1 0,-1 0 0</inkml:trace>
  <inkml:trace contextRef="#ctx0" brushRef="#br0" timeOffset="304437">27907 15562 12082,'55'-17'-830,"0"1"0,-13 0 0,-7 5 0,-15 12 0</inkml:trace>
  <inkml:trace contextRef="#ctx0" brushRef="#br0" timeOffset="304611">28061 15741 12449,'-4'2'5248,"0"0"-1445,4-2-4335,32 3-448,-6-6-1510,29 0-619,-14-8 3109,6-2 0,-22 6 0,-1 0 0</inkml:trace>
  <inkml:trace contextRef="#ctx0" brushRef="#br0" timeOffset="305155">28994 15385 16040,'-3'-2'4777,"2"0"-655,1 2-4094,-7-51 12,20 27-29,-6-9 0,4 3 0,19 13-5,4 5-6,-10 7 5,0 2-5,-1 0 6,-2 3-6,8-1-6,-8 3 1,5 2-18,-7 2 12,8 11 0,-7-2-6,12 16 0,-17-11-16,3 7-46,-10 3 35,-4-6 10,-2 7-5,-6-8 16,-4-1 7,-5 0 4,-1-1 24,-10 2 16,6-7 11,-5 2 56,4-8 62,2-1-17,1-3 33,4-3 46,6-2 17,0-1-18,2-2-5,-1-1-45,2-1-34,1-2 29,1-3-124,1 1-28,1-1-11,1 4 11,3 0-22,0 1 11,2 2-11,1 1-17,1 1 17,1 1 11,1 3 16,2 2-21,1 4 5,1 3-17,2 3 0,8 12 12,-6-4-1,5 9-44,-4 2 5,-7-9-6,2 8-27,-10-6 56,-5-8-1,-7 3-16,-7-11-62,-7-3-67,-6-3-101,-6-2-556,-4-2-31,-3-2-1149,-3 0-7511,4-2 9334,6-1 1,15 1 0,8 1-1</inkml:trace>
  <inkml:trace contextRef="#ctx0" brushRef="#br0" timeOffset="306105">15617 17163 21517,'-37'-39'76,"1"0"1,2 2 0,6 12-38,15 24 758,-2 0-769,-1 2 268,-1 2-285,-1 2-11,-1 4 0,0 1 140,1 1-135,1 0 415,4 1-431,2-1-11,3 2-6,4-1 5,2 1-10,1 1 10,4 1-5,2 0 6,5 2 0,2 0-1,3 2 6,3 1-11,2 3-420,3-1 420,1 2-17,2-2-22,0 0-22,0-1-7,0-1-164,-2-2 160,-2 0 10,-3-1 34,-5-1 34,-4-1 50,-6-1-12,-6-2 437,-5-1-403,-6-1 1,-6 0 21,-4-2-16,-4-1-16,-3-3-12,-1-2 5,-2-3 1,1-3 138,0-3-212,3-2-27,3 0-106,3-3-225,4-2-516,7-2-911,3-3-1973,5-2-4760,2 2 8558,4 2 0,-2 8 0,2 4 0</inkml:trace>
  <inkml:trace contextRef="#ctx0" brushRef="#br0" timeOffset="306355">16096 16870 25842,'0'-27'-12,"-1"12"7,1 42-23,0 5-23,2 2-479,1 2 373,2 1-40,2 0-77,-1 1-146,2 0-157,-2 1-296,0 1-511,-2-1-817,-2 0-1479,-2-2-4806,-2-5 8512,-1-7 1,1-12-1,0-6 1</inkml:trace>
  <inkml:trace contextRef="#ctx0" brushRef="#br0" timeOffset="306859">16043 17272 17010,'-10'-43'556,"0"-1"1,1 5-1,2 8 1807,3 21-2134,2 2 757,1 2-913,0 0 390,1 2-491,1 1 1480,2 1-1547,3-1 5,5 2-16,3 0-17,4 0 5,3 1-162,15 1 112,-7 1 0,10 0 0,-11 2 22,-2 0 40,-1 0 11,-2-1 44,-2-1 35,-5-1 32,-3 0 68,-4-1 56,-3 0 40,-3 0 4,-2-2 12,0-1-16,0-2 16,0-2 0,-1 0-6,2-1 6,-1-2 218,2-5-212,0 4-6,2-5-39,0 6-6,0-1-33,1 1-28,1 0-12,0 2-33,1 0-28,0 3-12,0 0 1,-1 3-12,1 0-16,1 3-6,0 3-22,2 4-6,0 4 22,1 5 0,0 3-5,1 5-3403,0 3 3391,0 4-465,-1 2 427,0 3-18,-1 1-5,-2 0 11,-1 0 23,-2-3 39,-2-3 5,-1-5-285,-1-4 330,-1-5 56,-1-5 34,-1-3 62,-2-4 27,0-2 3002,-2-2-3002,0-4 617,0-3-655,-1-5 4,2-5-32,0-4-29,2-4-6,2-3-2922,3-4 2895,3-2 5,6-2-316,2-1 282,4 1 12,1 2-28,2 2-6,2 3-39,1 3-34,1 3-27,2 2-85,0 4-531,17 0-97,-8 5-872,10 2-2476,-12 5-5681,-6 2 9390,-4 0 0,-12 1 0,-5 0 1</inkml:trace>
  <inkml:trace contextRef="#ctx0" brushRef="#br0" timeOffset="307426">17684 16917 26183,'-8'-61'17,"-1"12"-23,-1 47 29,-3 1-46,-3 0 18,-4 1-12,-3 1-5677,-3 1 5688,-1 1-16,0 2 1425,0 0-1419,2 0 10,0-2 6,4 1-6,3-2 1,4 0 22,3-1 5,3 0-5,2 0 842,2 1-864,2 0 16,0 1 0,2 1 3398,0 1-3398,0 3-11,0 1-11,0 10-6,1-3 11,0 8-3374,1-5 3374,0 1 12,-1 3-6,-1 1 28,0 16-6,-2-8 12,-1 12 22,-2-10-473,0 2 451,1-1-6,1-1 5,1 10-5,1-13-17,5 7-11,2-15 28,4-2-11,2-1-6,1-1 3189,10 6-3200,-4-9-33,7 4-264,7-11-196,-3-4-1053,11-2-2151,-5-7 3697,8-5 0,-21 2 0,1 0 0</inkml:trace>
  <inkml:trace contextRef="#ctx0" brushRef="#br0" timeOffset="308947">18089 16977 15581,'-7'-4'4811,"1"0"-3806,6 4 2792,0 0-3612,5-52-44,-1 35-35,5-39-33,1 47-9,0 1-13,2 1-16,0 0 10,3 2-41,-1 2 7,3 2-11,0 0-3398,1 3 3421,1 3-29,0 3 0,0 6-2290,1 3 2268,0 4-234,5 19 217,-6-5-22,2 14-6,-8-11-174,-2 20 1546,-4-14-1545,-2 14-62,-5-20-79,-3-1 2336,-2-3-2739,-3-4-566,0-4-962,0-3-2295,0-4-3895,-1-3 7962,3-5 0,2-5 0,2-3 1</inkml:trace>
  <inkml:trace contextRef="#ctx0" brushRef="#br0" timeOffset="309129">18161 17291 21741,'42'-43'-829,"-1"0"0,10 1 1,0 9-556,7 22-1461,-20 4 1,-1 0-875,11-3 3719,1 0 0,-24 4 0,-1 1 0</inkml:trace>
  <inkml:trace contextRef="#ctx0" brushRef="#br0" timeOffset="309436">18707 16900 13457,'-2'-4'6223,"0"2"-908,2 2-5079,-17-61-1945,14 43 1770,-6-16 1,3 4 624,11 24-624,0 1 287,2 1-321,1 1-16,2 1-1,1 0 1004,4 2-993,0 0-5,4 3-3403,-1 1 3375,2 3 16,1 2-133,-1 2 139,2 3 12,-1 1-34,0 4-1,0 2-4,0 1 32,0 2-38,6 15 16,-7-8-739,3 12 757,-12-11-18,-2 1-74,-5 0 52,-1 2 6,-5-2-17,-1 1 2933,-1-2-3028,-1-2-52,0-1-116,2-2-197,1-3-273,2-2-690,1-3-1410,3-1 2872,2-1 0,-2-8 0,1-1 0</inkml:trace>
  <inkml:trace contextRef="#ctx0" brushRef="#br0" timeOffset="309689">19392 17168 18268,'-4'0'3843,"0"0"-863,4 0-2969,15-8-45,2 2-72,16-6-107,1 6-123,2 0-202,1 1-3929,1 0 2047,1 0 1853,4 0 0,-20 2 0,-1 1 0</inkml:trace>
  <inkml:trace contextRef="#ctx0" brushRef="#br0" timeOffset="310905">18792 16965 9554,'-5'-1'4055,"1"0"1013,4 1-4322,-61-12-1859,40 8 1443,-13-2 1,1 0 296,22 4 411,1 1-483,2-1-51,1 1-56,3-1-107,1 0-33,3 0 1358,-1 0-1470,1 1 22,3-3-179,2-1 1,5-2 16,1 0-12,4 0 7,3 0-18,3 1 7,1 1-1,1 0-6,0 2 18,-2 0-1,-2 1-39,-1 1-5,-4 1-23,5 0 17,-7 2 11,4 0 1,-6 2-12,1 0 16,0 1-16,-1 1 12,0-1 50,4 5-29,-3-2-21,3 5 4,-6-3 12,0 2 12,-1 2 27,0 1 6,1 3-17,-1 2-6,0 2 6,0 1 39,2 11-28,-2-5-16,3 8-351,-4-10 356,2 0-23,-1 1 6,0-2 6,0 2-17,0-3 23,-1 1-7,-1 0 7,-1-2-1,-1 0-5,-1-1 5,-1-1 18,-1 0-7,0-1-5,0-1-11,-2 0-11,-1-3 22,-2-1 22,0-2 12,-1 0 106,-5 2-112,2-4-12,-4 2 12,4-5-33,-2-1 350,2-2-345,-2 2-11,1-3 16,-1 1-16,-1-1 5,-2 0-3408,-2-3 3386,-2 1-1131,-4-3 1103,-1 0-255,-13-6 255,7 2-5,-8-5-1801,13 3 1795,2 0 1703,3 2-1838,4 0-145,3 1-375,5 1 174,2-1-4795,3 0-4544,1 0 9796,1 0 0,0 2 1,0 0-1</inkml:trace>
  <inkml:trace contextRef="#ctx0" brushRef="#br0" timeOffset="311855">20684 17122 10914,'5'-5'5932,"-1"1"-4459,-4 4 2493,0 0-3378,43-65-535,-30 39 145,11-13 1,-4 1 160,-17 17-29,-1 0-22,-1 2 73,-1 2-134,0 2-28,-3 2-51,-1 2-67,-3 3 0,-1 1 293,-1 2-349,-4 2-17,-2 1-17,-5 4 6,-3 3 5,-5 6-1184,-6 5 1157,-3 6 10,-3 4-5,-2 4-17,-2 4 17,4 4-22,2 1-12,3 2 6,7 1 17,5-2-6,7-2-27,5 12 10,8-16 17,8 8 23,6-20-1,8-3-5,6-5 17,6-3-22,5-4 21,5-4-4,3-4 4,2-5-424,0-5 448,-2-5 425,-1-5-392,-3-4 11,-2-3 11,-3-2 34,-5-3 22,-5 1 1,-5-1-7,-5 2-22,-3-1-27,-3 2-67,-3 1 66,-1 2-22,-3 5 5,0 4-22,-1 5-22,0 5-6,-1 4 442,0 2-526,0 1 810,-2 4-777,0 2 93,-4 6-64,-1 4-6,-3 5 0,-1 5-12,-1 1-10,1 3-45,0 0-45,2 2-28,0-1-62,0 2-111,1 0-147,1-1-240,-1-1-342,0-2-604,-2-2-1379,-1-2-6194,1-4 9219,0-4 0,5-8 0,1-4 0</inkml:trace>
  <inkml:trace contextRef="#ctx0" brushRef="#br0" timeOffset="312094">20134 16648 22582,'-1'56'-398,"1"-23"0,0-2-84,3 0-246,3 10-604,3-13-1525,4-1 2857,5 2 0,-8-14 0,1-1 0</inkml:trace>
  <inkml:trace contextRef="#ctx0" brushRef="#br0" timeOffset="312292">21207 16665 20733,'1'-4'3148,"-1"1"-1978,0 3-1332,8 21-135,-4-2-274,6 20-476,-6-7-1552,0 1 2599,-1 6 0,-1-18 0,-1-1 0</inkml:trace>
  <inkml:trace contextRef="#ctx0" brushRef="#br0" timeOffset="312585">22408 16994 22111,'24'-1'-140,"-2"1"-135,18 2-285,-6-1-442,2 1-746,2 0-1568,0 1-6515,-5 0 9178,-6 0 1,-13-1 0,-6-1 0</inkml:trace>
  <inkml:trace contextRef="#ctx0" brushRef="#br0" timeOffset="312771">22328 17328 18212,'-3'0'4734,"1"0"-7930,2 0 3072,72-37-122,-35 24-152,11-8 0,0 1-514,-4 11-600,-2 1-6917,-4 1 8429,-7 2 0,-14 2 0,-9 2 0</inkml:trace>
  <inkml:trace contextRef="#ctx0" brushRef="#br0" timeOffset="315297">24121 17073 15199,'0'-8'4784,"0"3"-4017,0 5 476,0 0-469,23-66-522,-16 47-324,6-18 1,-2 6 211,-9 27-34,-1 2-10,-1 1-52,0 6-4,0 4 44,-3 18-73,-1-2-602,-4 13 591,-1-7-28,-2 4-34,-3 2-95,0 2-134,0 1-258,0 1-549,2-3-1147,2 0-6010,2-3 8255,2 2 0,4-19 0,1-1 0</inkml:trace>
  <inkml:trace contextRef="#ctx0" brushRef="#br0" timeOffset="315714">24712 17006 15541,'3'-7'4599,"-1"1"-3603,-2 6 1396,0 0-6352,10-59 4167,-10 42-56,6-43 815,-12 59-899,-1 0-27,-3 3-18,-1 3 23,-3 4-28,-2 5-1,0 2-16,-3 4 3364,2 1-3369,-1 3-612,2 1 606,1 1 6,2 1-12,2 0 0,3 1-17,2-1 1,3 0-24,2 0 18,4-3 11,2 0-5,4-4 10,2-2 23,3-3 0,9-1 79,3-8-7,-1-2 7,0-9 139,-4-11-78,-6 1 17,3-10-11,-8 4 22,-2-2-12,-2-1 119,1-12-174,-3 10 73,0-17-96,-3 20-22,-1-4-22,-1 12 598,-1 2-615,-1 2 18,-2 3-24,-2 1-33,0 4 5,-2 2-17,0 1 6,-1 2 0,-1 3-173,-5 11 10,4-2-112,-3 7-122,6-5-281,1-1-470,2 1-830,4-2-2043,0 1 4049,5 0 0,-2-7 0,3-1 0</inkml:trace>
  <inkml:trace contextRef="#ctx0" brushRef="#br0" timeOffset="315930">25154 16923 25433,'9'6'168,"-2"5"-118,-7 15-22,-2 4-39,0 1-5649,-3 2 5626,0 1-39,-1 2 1231,0 0-1410,0 1-247,2-1-475,0-2-768,1-2-2112,2-3 3854,2 0 0,-1-15 0,2-1 0</inkml:trace>
  <inkml:trace contextRef="#ctx0" brushRef="#br0" timeOffset="316161">25780 17135 25365,'-7'-30'-454,"8"6"90,29 23-308,5 0-470,4 1-4446,3-2 395,1 0-3723,-4 0 8356,-6 0 0,-16 0 0,-7 2 0</inkml:trace>
  <inkml:trace contextRef="#ctx0" brushRef="#br0" timeOffset="316764">26837 16923 22597,'-13'-36'151,"-1"0"1,2 3-1,-2 8-61,-6 16-23,-3 2 310,-4 0-332,-1 4 484,-1 0-507,-1 2 6,0 3-11,0 2-62,1 3 45,1 3-16,2 1-7,2 1 29,3 1-17,3 2 27,3 0-16,2 1 384,3 0-395,3-1-11,3 0 10,2 0 617,2-1-605,3 0-6,4-2-11,4 0 12,4-1 5,3-2-2881,3-2 2892,3-2-88,2-3 93,0-1 29,0-4-17,-1-3 11,1-3-11,-2-4 23,-2-1 38,-1-2 7,-2-2 10,0-1-5,-2 0 0,-2-1 22,-1 2 11,-2 1 6,-3 3-11,-1 2 3290,-2 4-3324,-1 0 262,-2 4-301,-2 1-39,0 1-6,-1 2-44,-6 18 49,0-5-10,-6 17-23,0-8 6,-1 3 0,-1 2 11,-1 2-6,0-1-3403,2 2 3342,1-1-231,2 2 108,1-1-129,3 1-196,2 0-292,2 0-526,0-1-1193,3-2 2526,2 1 0,-2-14 0,1-2 0</inkml:trace>
  <inkml:trace contextRef="#ctx0" brushRef="#br0" timeOffset="317428">27217 16806 11469,'0'-5'5287,"0"2"2230,0 3-7220,0-25-28,0 18-6,-1-19-17,0 23 7,-1 1-24,2-1-49,-1 1-18,1 0-44,0-2-29,1 1-27,1-1-29,2 0 7,2-1-29,4-1 11,4 0-5,3 1-6,5-1 23,15 0 11,5 1-12,-1 2-591,-3 1 569,-15 2 6,-3 2 5,-2 2-11,-1 4-11,2 9-22,-6 0-6,2 8 28,-8-2-17,-3 2-3195,-3 3 3240,-2 2-34,-3 1 354,-3 2-348,-3 0-17,-1 0-2241,-1-1 2230,0 0-1098,1-1 1014,2-1 898,-3 13-1307,5-11-258,0 10-2313,4-6 2118,2-11 974,0 8 0,1-23 0,0 0 0</inkml:trace>
  <inkml:trace contextRef="#ctx0" brushRef="#br0" timeOffset="317604">27289 17093 15956,'-2'-4'4581,"0"1"-7351,2 3 2680,58-62-173,-23 43 443,5-15 1,6 2-2215,-8 24 1,-1 6 2033,-2-2 0,-2 0 0,25-3 0,-26 2 0</inkml:trace>
  <inkml:trace contextRef="#ctx0" brushRef="#br0" timeOffset="317844">28258 16773 20453,'-3'-3'3142,"0"0"-1747,3 3-1748,74-29 17,-39 24-583,11-10 0,1 3 79,-13 18-516,-1-1-945,-5 2-2348,-2 0 4649,0 1 0,-13-4 0,-1 0 0</inkml:trace>
  <inkml:trace contextRef="#ctx0" brushRef="#br0" timeOffset="317997">28167 17049 19162,'48'-10'-374,"0"1"1,-3 0 0,-4 0-825,3 0-1530,1-1 1794,8-2 1,-25 5 0,-1 1 0</inkml:trace>
  <inkml:trace contextRef="#ctx0" brushRef="#br0" timeOffset="318397">29182 16664 25472,'-25'-2'56,"2"6"-34,7 14-5,1 4-11,1 1-6,2 0-11,2 14 22,5-9-6,2 9-5,4-13 12,4-1 16,9 6 11,-1-10 39,6 5 79,6-13-95,-4-5-1,11-2 1,-7-8 11,2-2-1,1-4-4,1-2 94,12-8-56,-10 5-271,9-6 283,-15 8-12,-2 2-11,-3 2-64,-4 1 48,-4 3-29,-3 2 1,-5 2-18,-1 0 6,-3 1 243,0 6-282,0 1 71,-2 8-49,-1 3 1,-2 3-46,-1 3 35,-3 2-18,-1 4-11,-3 0 40,-2 4-130,-10 22-1401,4-11 1407,7-13 1,-1-1-203,-6 14-195,0-1-270,1 2-509,0-2-1171,3 3 2448,1 3 0,7-23 0,2-1 0</inkml:trace>
  <inkml:trace contextRef="#ctx0" brushRef="#br0" timeOffset="345847">15548 17996 12869,'7'-11'5887,"-1"3"-5041,-6 8 2268,0 0-2755,-67-26-236,44 20-435,-15-9 1,1 4 406,23 11 174,-6 4-236,2 2 40,-12 9-34,10-3 1,-5 5-29,7-3 6,1-1 5,2 1-5,0-1 527,4 0-577,1 4 16,5-1 17,2 0-34,6-2 23,9 1 28,1-3 11,9 2-28,-2-3-17,2 0 23,2 0-6,1 1 5,0 0 1,-2 0-28,4 9 5,-10-6 17,2 5-23,-12-7-5,-2-1 17,-3 0 11,-3 0 28,-4 1-5,-5 0 10,-6 2 12,-7 0 84,-22 7-79,6-6-1194,-16 3 1156,13-8-12,1-1-3012,1-3 3001,3-2 5,3-1-27,4-3-90,6-2-180,6-3-1657,7-11-718,6-1-3141,10-9-649,3 5 6468,6 2 0,-7 9 0,-2 3 0</inkml:trace>
  <inkml:trace contextRef="#ctx0" brushRef="#br0" timeOffset="346110">15979 17815 26273,'10'-28'28,"-3"9"22,-9 37-50,0 0-5,-1 11-321,1-2 315,-1 3 5,1 2-11,-1 2-61,1 2-17,0 0 20,2 1-435,-1 17-1024,2-13 800,1 11-352,3-19-540,0-3-670,2-4-1311,0-2-6224,-2-4 9483,0-5 1,-3-6-1,-1-5 1</inkml:trace>
  <inkml:trace contextRef="#ctx0" brushRef="#br0" timeOffset="346628">15900 18301 10214,'-5'-7'6128,"0"2"-4588,5 5 3076,0 0-4196,-38-61-1120,28 40 792,-11-14 1,4 2 8,19 21 189,4 0-284,4 1-6,7 0-62,5 1-44,6 0-844,6 1 647,6 0-145,5 2-457,-10 2 1,2 1-692,21-3 604,-20 4 1,0-1-1300,15-1-710,-2 1 274,-2-1 442,-3 2 957,-4-1 1328,-7 0 0,-7 0 252,-6 0 1199,-8-1 414,-4 0 263,-5 0 851,-3-1-850,-1-1 881,-2 1-1374,-2-2-404,-1 1-218,-3 0-179,1 1 425,-6-2-767,2 1-62,-2 0-56,4 1-45,2 3-88,-1-1 66,2 1-247,2 2-27,1-1-118,2 2 73,1 4 5,3 3-5,2 5 0,2 3 0,2 3-1,1 3-10,0 2 0,1 2-23,-1 0-90,5 15 35,-4-9-936,4 9 974,-6-12-11,0-2 34,-2-2-6,0-4 45,-2-3 5,-1-4 35,-2-4 32,-2-3 2,0-3 1001,-4-1-952,0-3 17,-5-3 0,0-3 11,-1-4 23,0-5 5,1-3-5,3-4-46,2-1-21,1-2-51,4-1 17,2 1-12,2 1-27,5 2-1,2 2-16,2 2-17,2 2-5,2 3-18,3 1-72,1 2-62,2 1-123,2 4-229,2 1-388,2 3-761,1 0-1865,-1 2 3523,2 2 0,-15-1 0,-2 0 0</inkml:trace>
  <inkml:trace contextRef="#ctx0" brushRef="#br0" timeOffset="347562">17891 17944 13771,'1'-5'5316,"-1"2"-556,0 3-4687,-8-38-17,1 30-11,-9-27-6,2 39 0,-3 3 6,-5 0-56,-3 3 5,-5 0 1,-3 0-1062,-4 2 1044,-3 0 1,-1 1 0,-1 0-12,1 0 45,3-2-3623,3 0 3623,5-3-204,5-2 265,7-1 35,4-2 27,6-2 291,4 0-307,2-1 2835,2 0-2941,3 1 1829,0 2-1835,2 2-18,1 5-16,0 1 12,0 4-7,-1 3-5,-1 4 45,-1 2-3420,-1 3 3386,0 0-289,0 2 283,1-1-66,6 10-7,1-10-88,6 8-57,1-13-84,2-2-101,5-2-195,4-3-2534,4-2 1492,3-3-1121,3-2-2414,0-2 5198,6-2 0,-30-3 0,-3-1 0</inkml:trace>
  <inkml:trace contextRef="#ctx0" brushRef="#br0" timeOffset="348105">18318 18058 23528,'7'-40'466,"1"1"1,0 2 0,-6 11-254,-8 22-67,-2 3-51,-2 1-16,-1 2-12,-1 3-22,-2 3 11,-8 12-39,4-3 5,-7 9-16,8-4-1,-1 2-10,1 2 5,1 3-2561,1 1 2550,1 2 11,3-1-11,3 3-11,3 9-1,4-9-5,5 6 0,4-16-17,6-3 6,4-2-22,6-2-2538,4-3 2543,3-2 0,3-3 1596,2-3-1607,18-2 67,-14-2 6,23-9 16,-32 0 1,5-8 21,-19 1 1,-3 0 0,-4-2 17,-3 0-23,-4 0-11,-1-2 17,-6 1-28,-2 0 22,-5 0 0,-5 1-16,-2-1-1,-4 1-5,-1 0 17,-2 1-1,0 0 6,-1 1-5,0 1 5,2 1 0,1 1 12,1 0-6,4 1 5,0 0 12,4 1 3324,3 0-3336,2 0-5,4 1-17,1 0 181,2-1-181,2 0 6,0 0-17,2 0 11,2-1 0,3 0 22,10-5-28,-1 5-22,7-3 12,-4 6-18,0 3 0,2 0 1,-1 3-3415,3 0 3403,-1 3 6,2 3 0,11 10-575,-8 1 569,9 9-141,-12-2 158,-3 2 0,-3 5-6,-5 1-50,-4 2-73,-5 17 12,-5-12-85,-5 11-112,-5-17-173,-1-2-547,0-3-254,0-3-981,2-3-2038,3-1 4438,2-1 0,3-9 1,1-2-1</inkml:trace>
  <inkml:trace contextRef="#ctx0" brushRef="#br0" timeOffset="348547">19034 18102 17868,'-45'-12'202,"11"3"2357,35 7-2536,1 1 1397,1 0-1403,2-1 853,1 2-859,4-2 3432,3 1-3370,12-2-45,-2-1-28,8 0 50,2-2 28,1 2-78,-2 0-11,-5 3 11,-11 1 11,-2 1-3403,-2 2 3392,-1 2-350,-3 1 322,-1 2 62,-1 7-18,-3 0 1,-1 15 11,-2-10-17,0 10 3197,-1-9-3220,-4 12 35,-1-6-12,-3 7-2918,3-8 2890,-1 0-1713,1-1 1741,0 0-44,1-1-23,0 0-34,0-1-56,1 0-262,-5 10 83,0-8-146,-6 6-145,-2-10-230,-4-2-436,-6-1 161,-3-1-2138,-2-4-5339,5-2 8598,5-5 0,11-3 0,5-1 0</inkml:trace>
  <inkml:trace contextRef="#ctx0" brushRef="#br0" timeOffset="357355">17575 12207 3498,'-56'-5'857,"-1"1"0,1 0 0,10 1 0,2-1 0,1 1-415,-11 0 1,3 0-51,14 1 0,1 0-56,0 0 0,0 1-48,2 0 1,0 0 1004,-27-1-862,7 0 1458,11 2-1626,11-1-117,10 1 748,8 0-989,9 0 2487,3 1-2325,4 1 2047,7 3-2036,-1 0-22,6 3-5,-1-3 33,9 4-40,-3-2 18,8 2 11,-4-3 11,2-1 16,5 0-687,6-2 677,6-1-12,9 0-22,8-2-37,-26 0 1,1 0-436,3 0 0,1 0 427,3 0 1,1 0-7,2-1 1,0 1-6,2-1 0,1 1-1057,1-1 1,-1 1 1053,2 0 1,-1-1-12,1 1 0,-1 0 8,1 0 0,0 0-5,-2 0 0,3 0-401,-6 1 0,3-1 1,-1 0 377,1 0 0,0 0 1,2 0-194,8 0 1,1 1 0,-2-1 195,9 0 1,-4 0-4,-8 0 0,-3-1-11,-7 0 1,-4 0 10,18 0 242,-25 0 0,0 0-236,7-1 51,-16 2 27,-1 0 1778,-18 0-1811,-7 0 1487,-5 0-1532,-9 0 0,-6 0 11,-7 0 828,-7 0-839,-8 2 0,-7-1 0,-7 0-863,26 0 0,-1 0 882,-2-1 1,-2 0 0,-2 0 0,-1 0-1253,-2 0 1,-1 0 1265,-3 0 1,1 0 2,-2 0 1,-1 0-696,0 0 1,-1-1 692,-1 1 0,0-1 8,-1 0 0,0 0-6,-1 0 0,0 0 6,-1 0 0,-1 0 0,0 0 0,0 0-3,-2 0 1,0 0 2,-1 1 0,1-1 5,-2 1 1,1-1-1,-1 1 1,1 0 11,1 0 0,-3 0-169,8 0 0,-4 0 0,0 1 207,0 0 0,-1 0 1,1 1-195,1-1 1,0 0 0,2 0 153,5 1 1,1-1 0,5 1 12,0-1 0,4 1 308,4-1 1,2 0-278,-25 0 1227,12 0-1238,8-1 1015,7 1-1010,4-1 2534,5 0-2522,3 0 1670,4 0-1676,3 0-14,4 0-26,2 0 484,2 0-669,2 0 124,5 0 118,13 1-17,5 1-17,16 0-805,5 0 771,10-1-603,-21 0 1,0-1 588,5 1 1,1 0-4,3 0 1,2 0-6,3 0 0,1 0 0,2 0 0,3 0-11,-1 1 0,5 0 0,-3-1-548,-10 1 0,-1-1 1,1 1 550,14 0 1,3 0-1,-3 0-598,-13 0 1,-1-1 0,-1 1 603,2 0 0,1-1 0,0 1-443,0 0 1,2-1-1,-1 1 435,0-1 1,1 1 0,0 0-2,1-1 0,-1 1 0,1-1-207,-1 1 0,0-1 0,1 0 201,-1 0 0,0 0 0,-1 0 0,0 1 0,0-1 0,-1 0 0,-2 0 0,1 1 1,-1-1-9,18 0 0,-1 1-1,-5 0 1,-1-1 6,-11 0 1,1 0-1,-3 0 79,2 0 0,-1 0-60,6 0 0,-4-1 0,0 1 1036,-13-1-1002,-9 0 2000,-10 0-1989,-9 0 2258,-18-1-2309,-5 1 6,-17-1-5,-2 0 1319,-11 0-1308,-8-1-1022,25 1 0,-1 1 1019,-4-2 0,-1 1 2,-3-1 1,-2 1-6,-3-1 0,-1 0 0,-4 1 0,0 0 5,-4-1 1,0 0 0,-3 0 0,-1 1-1,-1-1 1,-4 0-630,19 1 1,-3 0 0,-1 0 0,3 0 634,-4 0 0,1 0 1,-1 0-426,2 1 0,-2-1 0,0 0 0,3 1 425,0-1 1,3 1 0,0 0-352,-1 0 0,1 1 1,-1-1 344,2 1 1,0 1 0,0-1-26,0 1 1,0 0 0,1 1 32,0 0 0,0 0 0,1 1 1,-22 2 0,1 0 11,2 0 0,1 1-8,1 0 0,2 0 35,4-1 1,0 1-42,5-1 1,2 0-4,4-1 1,2 1 309,5-2 0,1 1-302,-23 3 1280,10-2-1279,13 0 11,8-2 1445,10-2-1524,6 0 2675,15-1-2552,7 0 12,19-3-44,10-2-629,17-2 603,-21 2 0,2-1-3,6 0 0,3-1-926,7 1 0,2-1 915,-15 2 0,0 0 0,2 1 4,3-1 0,1 1 0,1-1-8,2 1 0,1-1 0,0 1-641,3 0 1,0 1 0,1-1 642,0 1 0,2-1 1,-1 1-435,1 0 0,1 1 0,0-1 430,0 1 1,0-1-1,0 1-127,0 1 1,-1-1 0,0 1 124,-1-1 1,0 1-1,0-1-29,-2 1 0,-1 0 0,0-1 33,-3 1 0,1 0 1,-2-1-1,-2 0 0,0 1 0,-1-1-6,-3 1 1,0-1 0,-2 1-13,18-2 0,-2 1-29,-6 0 1,-2 0 360,-5 0 1,-2-1-1650,2 1 0,-2 0 1339,15-1 0,-13 1 0,-30 1 0</inkml:trace>
  <inkml:trace contextRef="#ctx0" brushRef="#br0" timeOffset="362918">9215 7510 10718,'0'-5'3355,"0"1"-386,0 4-2129,-7-61-1569,4 36 1057,-2-11 0,0-1 792,0 7-228,1 9-528,0-7-61,3 11 199,0 2-255,1 2-11,0 2-24,0 2 898,0-1-954,0 5 85,0-2-179,0 4-337,0 2 236,0 5 50,0 2 12,0 7-6,0 2-6,0 4 0,0 5-5,0 2-6,0 5-382,0-1 377,-1 2 5,-1 0 5,-2-1 1,0 0-1,0-1-619,0-2 608,-1-1 6,2-2-5,-1-1 5,2-3 0,-1-1 357,1-4-346,1-3-11,0-2 12,1-4 637,0-1-626,0-3 49,0-1 1631,0-1-1462,0-5-96,0-1-111,0-6-12,-1-3 1,-1-2-12,-1-4-3386,-1-2 3386,-1-2-49,1-1 38,-1-2-6,1 0-329,-1-2 341,1 1-6,1-1 11,-1 1-11,2 1 0,0 1-146,2 2 146,-1 1 6,1 2 5,0 3 3127,1 1-3126,0 3 44,2 4-56,-1 0 496,1 3-502,0 2 244,-3 1-272,2 2-151,-2 1 146,3 5 27,-1 3 7,3 6 16,1 4-17,1 6 6,1 5-5,-1 4-12,0 3 6,-1 1 16,0 2-10,-2 0-23,1-2-295,0-1 295,-1-2-11,3 9 16,-1-12 1,-1 6 22,-1-15-96,-3-4 96,1-2 28,-2-4-17,1-1 0,-1-3 17,0-2 11,0-2 40,-1-1 324,0-1-313,-1-1 77,-2 0-139,-2 0-11,-2-3-11,-4 0-12,-1-3 23,-3 0-12,-1 0-5,-1 0 0,1 0-11,-2 1 0,0 0 22,0 1-11,-1 0 6,-1 0-1,-1 0-5,0 1-5,-2-1 22,0 0-17,1 0 11,0 0-6,3 0 7,1-1 10,3 0-11,2-1 17,2 0-28,2 0 23,1 0-1,2-2-22,0 1 11,1-1 0,2-2-11,0 0 0,1-1 0,1 0 0,1-1 0,1 1 0,0 0 17,0 3-17,0 0 11,1 2-11,0 1 6,1 2 0,-1 0-29,0 2-89,0 1 73,0 0 28,2 3-12,1 2 23,1 5-11,2 4 0,1 2 0,1 3 0,1 3 11,1 2 0,1 2 0,1-2-472,0 2 466,1-3 1,0 1-2,0-3 2,1-1 10,1-1-5,1-2 18,2-1-13,0-4 7,1-1 4,0-3 1,2-2-27,-2-2 60,0-3 6,-1-2 6,1-2-6,0-4-17,0-3 0,1-3-5,0-1 11,2-4 0,-1-1 50,7-12-50,-8 8 22,5-9-28,-11 12 11,-1 0-11,-2 2 6,-2 2 22,-2 3-11,-2 1 0,-1 3-5,-2 1-23,0 1-11,-2 3 458,1 0-481,-2 2-261,1 1 216,-1 5 29,0 1 16,0 6 6,1 0-11,0 2 6,1 1-7,-1 0-4,0 0 16,0-1 0,0 0 0,-1-2 11,0 0-11,0-1 5,-3-1 18,0 0 5,-3-1-6,-1 0 6,-2-2 0,0 0-5,-1-2 27,-1-1-16,0-1-6,-1-1-6,0 0-28,1-1 23,1 1 34,-3-1-23,4 0-17,0 0-17,4-1-11,2 1-1529,2 0 775,0-1 0,1-1 0</inkml:trace>
  <inkml:trace contextRef="#ctx0" brushRef="#br0" timeOffset="375842">19759 18313 6355,'2'4'2554,"-1"0"4470,-1-4-6716,-14 7-4290,7-2 4228,-13 7 331,10-2-359,-2 0-319,1 1 319,-2-1-11,0-1-27,0 0-12,1 0-40,0-2-21,1-1 111,-2 3 2863,4-3-2991,0 1 760,5-3-754,1-2 505,1 0-467,2 0 1143,-1-2-1132,5 1-33,-1-2-5,6-1 10,2-2-27,3-1 0,3 0-18,3-1-16,0 1-3403,4-1 3386,-1 0 6,1 0-17,0-1 56,10 0-50,-8 2-1,7 0-5,-11 3-28,-2 0 23,-2 1-6,-2 0 27,3 1-32,-7-1-12,2 1 11,-5 1 3392,-3-1-3409,0 2 12,-4-1-6,1 0-3277,-2 0 0,-1 0 0</inkml:trace>
  <inkml:trace contextRef="#ctx0" brushRef="#br0" timeOffset="377236">21060 18264 9251,'0'-8'4094,"1"2"-2834,-1 6 4504,0 0-5389,-4-63-1401,1 43 1166,1-15 0,-2 2 128,-2 25 262,0 0-362,-1 1-27,-1 0-46,-2 1-3058,-2 1 3030,-2 0 684,-2 2-706,-1 0-28,-2 3 17,-2-1-1,0 2-10,-1 1-1,0 2-5,1 1-17,2 1 0,1 0 22,2 1-33,2 1-23,0 1 12,2 1-56,-4 7 55,5-2-22,-3 7 34,4-2 0,1 2 5,-1 3-10,1 0-29,-1 1-6,2 0 1,1-1-6,2 1 3414,0-1-3397,3 0-18,0-2-32,3 6 33,2-7 28,3 4-28,1-11 39,9 0 0,-4-6 40,6-1-1,-3-6 34,0-5 45,2-2-6,1-6 1,0-2 10,0-3 1,1-4-1,0-2 23,-1-3 17,-1-3 16,0-2-689,-3 0 729,-1 0 5,-1 1 22,-2 3 57,-2 3-62,-2 4-11,-1 4 11,-2 4-62,-2 4 1,0 1-57,0 4 499,-1 0-649,0 7 49,0 2 1,1 7-17,0 2-12,3 3-16,0 0 39,2 1-22,0 0 22,2 0-107,2 10-5,0-8-45,2 7-50,-2-11-101,-1-2-179,0 0-269,-2 0-477,-1 0-850,-2 0-1782,-2-1 3865,-2 1 0,0-7 0,0-2 0</inkml:trace>
  <inkml:trace contextRef="#ctx0" brushRef="#br0" timeOffset="377520">20290 17992 17744,'-41'-36'-487,"8"9"1966,33 36-1530,0 3-83,0 5-118,2 3-129,1 3-190,3 0-303,2 3-812,4-2-2475,2 2 4161,5 4 0,-9-15 0,1 1 0</inkml:trace>
  <inkml:trace contextRef="#ctx0" brushRef="#br0" timeOffset="377787">21513 17861 19059,'3'-8'3131,"0"2"-2498,-3 6 649,0 0-1232,16-14-27,-8 11-29,14-7 1,-11 15-29,1 3 6,0 2 11,-2 3-33,1 2-57,-1 2-66,-1 2-807,1 14-376,-3-6-2078,-2 10 2586,-4-5 0,-1-22 0,0-2 0</inkml:trace>
  <inkml:trace contextRef="#ctx0" brushRef="#br0" timeOffset="379429">22840 17962 10102,'-5'0'6324,"1"0"-1356,4 0-4912,-12-9-79,9 7-122,-9-7-46,13 9 7,1 0-1,3 0 17,4 0-84,4 0-179,6-1-208,6-1-285,4-1-3801,5 0 2736,3 0-1349,2 1 2771,5 1 0,-21 1 0,-1 0 0</inkml:trace>
  <inkml:trace contextRef="#ctx0" brushRef="#br0" timeOffset="379629">22813 18284 12539,'-4'1'4402,"0"0"684,4-1-5092,25-3-39,-2-1-912,24-3 784,-6 1-152,1 0-257,2 0-432,-1 1-879,-1-1-1843,-1 0-6095,-5 1 9512,-7 2 1,-14 1-1,-7 2 1</inkml:trace>
  <inkml:trace contextRef="#ctx0" brushRef="#br0" timeOffset="384435">24038 18124 11726,'0'-6'4711,"0"0"-2560,0 6-1350,0 0-123,0-63-700,0 40 263,0-14 0,0 1 304,0 21-175,0 0-33,0 2-35,0 2 241,0 0-358,0 5 389,0 0-518,-2 5-118,2 1 6,-2 2 45,0 3 5,-1 5 12,-1 6 5,-1 6-28,-1 6-28,-6 23 6,2-9 0,-4 15-1204,6-16 1176,0-1-68,3 0-1052,0 13 851,3-13-508,0 9 256,3-20-179,2-3-325,1-4-701,4-4-8038,7 1 9500,-4-8 1,0-2 0,-7-7 0</inkml:trace>
  <inkml:trace contextRef="#ctx0" brushRef="#br0" timeOffset="384836">24582 17948 11122,'0'-3'7488,"0"0"-5253,0 3-2173,-60 58-2934,39-33 2886,-13 11 0,2-1-9,21-9-16,2-2-6,3 1 852,2-2-851,2-1 473,1-1-474,2-5 1,3-1 16,2-3-12,4-3 29,1-2 1607,2-2-1557,1-2 17,2-1 0,1-2 6,0-2 11,1-3 16,-1-4 18,-1-1 27,-2-3 23,-1-1 6,-2-2 33,-3-4 0,0 0 34,-4-2 16,-1 0 1,-2 1-12,-2 0-22,-2 2-29,-3 1-10,-2 3-45,-1 1-45,-2 3-28,-1 2-34,0 1-16,-2 2-12,0 2-44,-1 2 22,0 1-17,2 1-11,-1 3-17,2 1-28,0 4-16,2 1-51,2 3-62,-1 2-610,-1 13 73,4-3-505,1 7-1074,4-8-3379,3 0 5697,6 1 0,-4-11 0,3-1 0</inkml:trace>
  <inkml:trace contextRef="#ctx0" brushRef="#br0" timeOffset="385430">25278 17931 16700,'-1'-8'3613,"0"2"-2840,1 6 454,0 0-1205,-12 4-38,9 0 27,-9 5-11,12 0 45,-1-1-1,1 2 7,-2-3 5,0-1 11,-2 0 28,-1 1 12,0-1 38,0 0 29,-1 0 44,0-1 62,-1-1 0,0 0 17,1-3-11,-1-1-57,0-1-22,1-2-33,-1-2-23,0-4-5,1-2-17,-1-1-39,1-3-51,1-2 11,1-1-33,1-1 22,2 1 12,0 0-1,1 2-39,3 2-11,0 1 12,2 1-18,2 1 6,1 1-22,-1 3-46,6 0 68,-3 3 6,5 1-6,-3 2-6,1 2-10,1 3-29,2 3 11,0 4-11,1 3 1,-2 2 16,1 3-34,-4 3 6,-3 3-17,-4 2 11,-3 5-16,-8 2-711,-4 6 705,-10 3-50,-7 3 22,-5 3-901,-6 1 940,-2-2 40,-1-2 38,1-6 51,1-6 0,2-7-530,4-6 535,4-7 29,5-6 11,5-5-12,6-2 612,3-5-645,5-2-11,2-6-6,2-2-5,1-4 17,4-2-34,3-3 5,5 1 12,3 1-29,4 3 1,1 4 11,1 3-45,1 3 0,0 3 22,1 2-22,-1 3-2272,0 3 2294,2 3-1160,-1 3 1098,1 3-534,0 2 373,0 2-236,2 2-319,0 1-661,1 0-1350,-1-1 2398,4 1 1,-14-9 0,-1-1-1</inkml:trace>
  <inkml:trace contextRef="#ctx0" brushRef="#br0" timeOffset="385905">26157 18095 9682,'-4'1'3792,"2"-1"4083,2 0-7326,-63 13-313,46-9-144,-18 3 1,5 0 164,28-6 51,0 0-263,9-2 17,2-1-18,10-3-10,3-1 0,5-2 10,6 0-2567,2-3 2529,2 0-2540,-1 1 2511,-3-1-617,-3 1 663,-6 3 5,-5 0 17,-4 2-1,-4 3 68,-3 0 17,-2 1 45,-4 1 669,-1 0-1902,-5 0-5640,-1 2-2060,-2-1 9499,2 1 1,4-1-1,-1 0 1</inkml:trace>
  <inkml:trace contextRef="#ctx0" brushRef="#br0" timeOffset="386622">27536 17928 13233,'2'-7'4755,"-1"2"-3891,-1 5 2075,0 0-2670,-22-63-89,8 45-65,-7-18 0,-3 5-82,-2 27 29,-13 1 39,-10 5-56,11 3-1075,-13 3 1080,15 2-5,1 2-414,1 3 380,-11 9-22,13-4 22,-8 8-22,16-9-28,4 0 16,2 0-5,6 0 12,3-2-12,5 1-6,2-3-5,4 0 5,4-2 29,15 2 5,1-5-6,26 1 0,-15-8-605,12 0 651,-14-5-18,-1-1 1011,-3-4-949,-3-3 22,-2 0-2705,-4-2 2751,-1-2 32,-3-1 242,1-10-146,-5 5 11,0-5 0,-6 9-11,-1 2 436,-1 2-514,-2 3 123,1 0-196,-1 3 3358,0 2-3436,-1 3-29,1 1-33,-2 0 11,0 0-11,-2 4 44,-1 3-38,-2 6 5,-8 16-28,2-2 5,-10 27-1093,7-17 1071,-3 14-5,5-12-1259,1 1 1208,0 1-67,2-3-482,3 13-829,4-5-117,5-2-1631,4-13-5868,3-15 8588,0-6 0,-3-4 1,-3-3-1</inkml:trace>
  <inkml:trace contextRef="#ctx0" brushRef="#br0" timeOffset="386990">27811 17880 16756,'0'-4'4223,"0"1"-167,0 3-3838,-19-50-145,14 35-12,-13-38-10,20 47 0,2 2 16,2-2-28,1 1 6,2 0-6,1-1-5,9 0-12,-5 3-22,9 0-22,-5 2 33,2 2-3425,1 2 3369,1 4 28,1 1-20,-1 2 15,0 2 39,-2 1-45,-2 2-6,2 12 17,-8-3-358,0 10 364,-9-6 28,-3 1-62,-5 3 62,-4 1 2515,-5 2-2554,-2 0 22,-2 1-208,-8 15-55,5-13-984,-4 11 468,10-18-593,2-2-775,3-3-5207,4-3 7354,2-6 0,3-8 0,0-5 0</inkml:trace>
  <inkml:trace contextRef="#ctx0" brushRef="#br0" timeOffset="387197">27657 18257 20895,'24'-49'-164,"0"0"0,-1 3 0,2 10-66,16 22-2013,1 2 1845,2 1-139,0 2-315,-1 2-660,-2 2-1233,-2 0 2745,2 2 0,-20 1 0,-1 0 0</inkml:trace>
  <inkml:trace contextRef="#ctx0" brushRef="#br0" timeOffset="387453">28576 17948 20772,'36'-48'39,"-4"9"-11,-10 33-78,0 1-84,1 1-163,0 1-4548,0 1 3685,2 0-1506,-1 1 2314,3 1 0,-12 0 0,-2 0 0</inkml:trace>
  <inkml:trace contextRef="#ctx0" brushRef="#br0" timeOffset="387669">28667 18140 16684,'-7'2'4704,"2"0"-3701,5-2 1977,0 0-2992,-16 1 35,20-3-18,-8-1-5,25-5-56,3 0-39,4 1-62,1-1-111,2 1-108,-1 1-240,0 0-392,0 2-751,-1 0-1954,-1 0-5244,-3 1 8547,-5 1 1,-10 1 0,-4 0 0</inkml:trace>
  <inkml:trace contextRef="#ctx0" brushRef="#br0" timeOffset="389039">29723 17761 21226,'24'-18'481,"-6"4"-335,-18 14 106,0 0-190,-3 1 11,-1 0-39,-4 1-6,0 0 28,-4 1 0,-3 1-6,-2 0-3397,-2 1 3386,-1-1-444,-2 0 416,0 0 17,0-2-17,2 0 29,2-1 16,2-1-6,-3 1-22,5-1 45,-6 1-6,11-1 3222,-2 0-3216,6 0 704,-1 0-727,3 0 23,0 0 5,2 0 74,0 0 32,-1 0-195,0 0 22,1 0 12,-1 0-18,1 2 12,-2 2-28,0 1 0,1 2-23,-1-1 12,-1 8 22,0-2 22,0 6-33,-1 1 0,1-3-17,-2 5 0,-2 3 11,2-7 34,-5 12-6,6-14-11,-2 3-28,4-9 39,-1 2-11,2-4 28,1 0 11,1-5 1507,0 0-1468,0-8-21,1 2 10,1-6-28,0 3 12,1 0-29,0 0-11,4-2-27,4 0 27,10-3 0,-2 5 0,5 2-11,-3 3 17,0 2-6,2-1-33,0 3 39,10 5-6,-8 0 6,5 6-68,-10-1 1,-4 1-62,3 10 89,-8-4-21,0 6-7,-8-5-3364,-6 8 3393,-3-5-240,-13 13 218,2-15 16,-8 3-17,5-9-6,-2-1-44,1-2 6,-1-1 16,-1-2-62,0-1-2224,1-2 2124,-1-1 520,2-3-672,-1-1-1717,3-1 1354,-1-1-365,2-2-627,1-1 462,2-3 1280,1-2 0,6 4 0,1 1 0</inkml:trace>
  <inkml:trace contextRef="#ctx0" brushRef="#br0" timeOffset="389419">29821 17788 10836,'3'0'2834,"0"0"2140,-3 0-4526,49-17-1166,-34 12 1177,39-12 6,-46 16-23,-1 1 331,0-1-392,-2 0 137,1 0-198,-1-1-18,1 1-67,0 0 576,0-1-654,0 1-28,1 0-28,0 0 22,-2 0 56,1-1-73,-3 1-27,1 0 22,-3 1-286,-2 3-134,0 0-370,-2 3-723,1-2-2335,-1 2 3747,2-1 0,0-2 0,0-1 0</inkml:trace>
  <inkml:trace contextRef="#ctx0" brushRef="#br0" timeOffset="420454">28608 7740 11513,'9'-1'584,"-2"1"-379,-7 0 1219,0 0-1266,39-4 66,-28 3-31,30-2 0,-38 3-30,0 0-30,0 0 1383,-2 0-1230,-8 0-124,0 0-40,-9 0 31,3 1 5,-2 0 49,-2 1-6,1-1-3,-1 1 3,0 0-5,0 1-1,0 0 82,-6 1-103,6 0-35,-5 0 43,9-1-30,1 0-23,1-1-7,2 0-47,2-1-2,2 0-50,1 0-44,3-1 431,0 1-234,6-1 217,2 0 31,8 1-104,5-1-105,6 0-47,8-1-3411,5 1 3349,6-2 211,4 2-488,4-1 228,-14 1 1,1 0 5,22 1-29,-22-1 1,1 0 32,-3 2 1,-2-1-1391,20 1 1333,-23-1 1,0-1 5,7 2 18,-6-2-26,-6 2 2666,-3-2-2517,-10 1 112,-5-1 2,-8 0 249,-5 0-450,-2 0-122,-7-1-15,-6 1 36,-22-2 11,4 1 362,-1 0 0,-1 0-362,-13 0 9,16 1 0,0-1 3,-17 1 19,-1 0-550,-1 0 559,1 1 16,1 1-9,1 0-378,4 3 11,-11 1-272,9 3 216,4-1-22,17 0-32,17-3 1264,4 0-1313,4-1 978,2-1-593,4 3-88,2-3 86,6 3 335,5-4-227,6 0 17,4-1 15,23-1 92,-9 0-3113,17 0 3236,-15 0-110,20 0-685,-14 0 563,-10 0 0,0 0 6,2 0-2173,8 0 2124,-22 0 8,-6 0 28,-5 0 44,-7 0 1967,-4 0-2034,-6 0-44,-4 0-45,-7 0 650,-6 0-572,-6 0 6,-6 0 3426,-4 1-3366,-23 2 5,12-1-265,-14 2 300,5 1-26,16-1 109,-19 2-57,36-3 13,-4 1 22,23-3 16,1-1 273,2 1-249,15-2 2,-2-1-17,16-2-6,13-4-68,10-1-1047,3-1 1010,0 1-29,-2-1 64,-1-1-99,-1 1-318,-1-2-87,-25 6-473,1 0-8936,-11 3 9060,-7 1 1,-2 1 0,-6 1-1</inkml:trace>
  <inkml:trace contextRef="#ctx0" brushRef="#br0" timeOffset="425692">8691 2430 8361,'1'-6'3545,"-1"0"-3079,0 6 1073,0 0-1091,-36 22-151,18-7-466,-31 20 859,26-9 340,-2 3-10,-4 6-357,5-5 0,-1 1-218,4-5 1,1 0-694,-9 9 1,0 0 665,8-7 1,0-2-188,-1 1 0,-1-1-12,1 1 1,0-1-136,-1 0 1,0 0 2,0 0 1,0 0 0,-1-1 1,0 1 13,0-1 0,0 0-4,0-1 1,1 1 0,-1-2 0,1 0-856,-20 20 947,3-2-21,3-5-24,5-1-30,2-5-25,4-2-250,3-3 199,3-3-23,3-3-22,2-1-17,3-3-21,2-1 438,2-3-489,4 0 1348,0-3-1461,2-1 1135,2-2-1253,-1-1 158,1-2-273,0 0-397,0-8-725,2 1-1999,2-5-3651,1 1 7319,2 1 1,-4 3-1,0 2 1</inkml:trace>
  <inkml:trace contextRef="#ctx0" brushRef="#br0" timeOffset="426805">7963 3929 11848,'0'-4'569,"0"0"3489,0 4-2994,5-63-761,-3 40 40,1-15 1,1 3 405,-1 20-185,2 0 205,0 1 76,-1 2-127,2 0 4,-3 3-221,1 0-29,-2 2-77,0 0 187,-1 3-477,0 0 44,-1 0-244,1 2 139,-1 1-259,0 6-100,1 0 155,0 6 25,1-1 195,-2 1 8,1 3 186,0 8-124,0-4-3209,0 7 3504,-1-7-322,0 1 234,-1 0-59,0 2-216,-2-1 82,0 2-239,-2 0 34,0 0-22,1 1 30,-3 11-51,3-6-78,-2 6 148,4-1-162,1-8 172,0 7-88,1-11-4,1-1-17,-1-2-5,2-1 3295,1 4-3301,-1-7 58,0 2 459,-2-4-332,1-5-27,-1 1 84,0-6 30,0 0-129,0-1-1185,0-4-4096,0-1 4457,0-6 1,0 6-1,0-1 1</inkml:trace>
  <inkml:trace contextRef="#ctx0" brushRef="#br0" timeOffset="431811">29378 9133 7117,'3'-6'3758,"-1"1"891,-2 5-4301,3-60-1146,-4 42 918,3-16 1,-2 4 86,-1 25 317,0-1-373,0 3 126,0 0-221,1 2 6,0 6 0,0 1 539,-1 6-556,0-2-6,-1 3-6,-1 0-10,1 2-6,-1 1-12,1 0 1,0-1 16,1 0-11,1 0 29,0-1 44,2 7-12,1-6 7,2 5 33,2-8 22,-1-1 241,7 0-123,-3-3 24,4-2 284,2-4-320,-2-3-21,5-3-29,-2-3-5,0-3 5,2-2-16,1-2-6,1-1-17,1-2-22,0 0-12,2-1-5,0-1-33,0 0-23,0 0-23,-1 0-27,0 1-320,1 1 320,1 0-12,1 1-5,0 1-22,1 3-7,1 0-10,-2 4-23,0 1-22,-2 1-51,-2 3-27,-1 0-96,-1 3-129,-3-1-223,0 1-444,-3 0-811,-2 0-2891,0 0 4767,-2 2 0,-4-2 0,-1 2 0</inkml:trace>
  <inkml:trace contextRef="#ctx0" brushRef="#br0" timeOffset="432678">29873 7452 8769,'0'-5'2330,"0"1"2072,0 4-4037,4-61-1,-3 44-34,3-45-78,-3 59-106,0 1-331,-1 1 247,1 7 27,-2 1-27,0 8-6,-3 0-22,-1 2-6,-1 3 5,0-1-27,2 0 89,2 9-11,1-9 73,4 7 28,3-11 33,3-1 73,3-2 34,1-2 29,2-2 26,1-2-4,2-2-24,0-2-38,2-2-45,2-1-40,1-2-38,3-3-3410,0-2 3398,3-3-16,0-1 5,2-3 0,-1-1-23,0-3-509,-1-2 471,1-1-23,-1-2-28,-1 0-5,0 1 10,-1 1-2132,-2 1 2110,-2 3 685,-3 3-724,-2 2-142,-3 2 108,-3 1 328,-2 4-445,-3 1 2437,-1 3-2694,-3 0 2074,-1 2-2400,1 0-87,-2 1-1151,1 3-3064,0 2-1427,-2 3 6463,1-1 0,-1-3 0,0-2 0</inkml:trace>
  <inkml:trace contextRef="#ctx0" brushRef="#br0" timeOffset="434478">10677 2819 6742,'0'-5'1607,"-1"1"5749,1 4-6419,-1-40-6289,0 30 5525,0-29 1248,0 39-1221,0 1 1195,-1 1-877,-1 3 56,-2 5-195,-1 2 208,-3 5 9,-2 2 54,-2 2-3,-2 3-94,-3 3 278,-2 2 2673,-3 4-2838,-2 2 6,-2 5-1023,-3 3 969,-3 5-172,-3 3-1081,17-23 0,-1 0 729,-1 0 0,0 1 6,-1 0 0,0 0 16,0 0 1,0 1 4,-1-2 1,1 1 11,0-1 1,0-1-463,0-1 0,1 0 576,-20 22-1772,3-3 1733,3-6-21,5-4-36,3-4-50,4-4 292,4-1-399,3-5-8,3-1-99,2-3 1098,3-2-1215,0 1 796,4-5-963,1 0 3146,3-6-3414,0-2-856,8-2-484,-1 0 1924,8-3 1,-8 2-1,0-2 1</inkml:trace>
  <inkml:trace contextRef="#ctx0" brushRef="#br0" timeOffset="435365">10680 4893 7989,'5'-47'948,"-1"-1"0,0 5 0,0 7-51,-2 12-107,-1 4 407,-1 3-704,-1 2-129,-2 2 70,-2 2-254,0 1 39,-2 1-119,2 1 354,-1-3-359,4 1 6,-1-3 22,3-1 17,0-2 180,1-17-147,1 7 29,1-12 55,-1 12 46,0 2 33,-1 1 22,0 2-11,-1 3-32,1 2-24,-1 1-28,0 2-44,0 1-40,0 1 123,-1-5-167,1 3-1,0-5-11,0 5-22,0-1-12,0 0 18,0-9-57,0 4-16,0-5 16,0 7 1,0-1-1,0 2 6,0 1 22,0 2 6,-1 1 0,1 2 0,-1 3-16,0-1-18,0 3 6,0-1-11,0 2-17,0 0 17,0 0-23,0 1 0,1 0 6,-1 0-16,1 1-225,-1 1 235,1 6 6,0 2 97,0 6-11,0 0 0,0 3 10,0 4 1,0 2-3397,1 2 3392,0 2-300,1 1 173,1 2 2,-1 1 18,2 2-54,0 16 59,0-12-13,-1 13 22,-2-16 21,-1 1 15,0-2 3226,-2 1-3214,-2-3 10,-1-1 4,-1-4 18,1-3 405,1-3-393,0-3-8,0-3 9,0-3 107,0-2-128,1-2 24,0-1 1,1-2 54,1-1 233,0-1-303,-1-4-290,0-2-67,-1-4-182,0-3-469,1-3-1423,0-2-7508,2 1 9175,0 0 1,0 9 0,0 2 0</inkml:trace>
  <inkml:trace contextRef="#ctx0" brushRef="#br0" timeOffset="437852">29812 10202 7441,'0'-7'4582,"0"2"-3165,0 5 1591,0 0-1843,2-66-1780,-2 46 842,1-17 0,0 5 559,-1 25-512,0 3 203,0 1-549,0 2 77,-2 5 40,1 2 1072,-1 5-1073,-1 10-32,2-3-7,-1 7 12,1-7 0,1 0 56,2 8-17,1-8 22,1 4 40,2-9 49,0-3 309,3 1-196,-2-3-11,2 0 163,1-4-269,-2-1-23,2-1-17,-3-1-11,0-1 11,1 0 28,0 0 157,5-2-162,0 0-17,6-4-23,-1-2-16,3-4 10,7-2 7,2-3 5,6-2-968,4-2 951,2-2 1,2-3-18,0 0-1327,0 0 1350,-3 0-34,0 0 0,-1 1-5,-3 2-271,-2 1 215,-5 3-6,-3 2 0,-6 2 0,-4 4 17,-5 2 787,-2 1-848,-4 4 1361,-2 0-1894,-3 4-1074,-1-1-982,4 9 51,-1-2 2582,2 10 0,-3-9 0,-1 0 0</inkml:trace>
  <inkml:trace contextRef="#ctx0" brushRef="#br0" timeOffset="439730">12272 3892 6294,'0'-3'1041,"0"1"2976,0 2-3586,-2-13-87,2 9-32,-1-10-25,1 13-9,0 0 50,0-1 29,0 0-10,0 1 34,1-2 7,0 1-30,0-2 5,0 0-52,0 0-17,-1 0 10,1-2-25,-1 2-43,0-1 13,0 1-38,0-1-10,0 1-8,0 0-27,0 0-10,0 0-16,0 0 4,0 1-15,0-1 117,0 0-128,0-1-12,0 1 1,0 0 147,0 1-6,0 1 140,0-1-15,0 1 88,0-1-94,0 1-29,0 0-11,0 7-90,0 5-50,-1 4-150,0 1 28,-1-2 23,0 2-15,0 0 33,0 1-66,1 1 33,-1 0-43,1 2-7,1 0-3409,0 2 3359,0 0-676,0 2 675,0-2 78,0 2 6,0-2-16,0 0 85,0-1 6,0-1 31,0-1 1,-1-1 0,1-1 3125,-2 3-3138,0-5 21,-1 1 1084,1-4-1088,1-3 5,-1 1-33,1-4 54,0 0-113,1-2 14,-1 0-42,0 0 136,-1 1-135,1-1 75,0 2-59,-1-2 43,1 2-31,-1-1 25,1 1-123,-1-1-254,0 3-90,2-2-374,-2 2-740,2-3 1436,0 0 1,0-2-1,0 0 1</inkml:trace>
  <inkml:trace contextRef="#ctx0" brushRef="#br0" timeOffset="442030">29500 11930 15121,'2'-56'1473,"-2"9"-1070,-2 39-11,-1 1 263,0-1-369,1 3-12,0-2-32,1 4-29,0 0-28,1 0-57,0 1 108,0 1-214,-1 4 17,1 1-16,-1 3 10,0 0-5,0 1 56,-2 9-39,2-2 0,-3 5 5,2-3-11,-1-1-11,-1 2-5,1 0-1,-3 8 1,0-6-1,0 6 6,2-9-17,1-1-5,1-1 5,0-1 11,1-3 23,0-2 45,1-1 78,2-4 44,1 0 24,2-3-18,2-1-44,3-3-46,2-3-3396,4-4 3368,2-1-4,3-1-351,1-1 367,1 1 12,0 1 5,0-1-15,0 0 4,-1 0-6,0 0-11,-1-1-23,1-1 85,10-6-102,-7 3-16,9-5 0,-9 6-514,1-1 502,0 0-35,11-8 30,-8 7-12,8-4 12,-14 7 6,-1 2-6,-3 2-6,-2 2 2946,3-1-2946,-6 3 1275,1 0-1291,-8 3 164,-1 1-175,-2 1-12,-1 1-1069,-2 0 491,0 5-642,-1 0-1586,-1 4 2823,-1 1 0,0-3 0,0-1 0</inkml:trace>
  <inkml:trace contextRef="#ctx0" brushRef="#br0" timeOffset="452511">7740 3984 20085,'-2'-6'-2840,"1"2"4349,1 4 29,-4-4-3017,2 2 542,-2-4 140,3 5 293,1 0-158,-1-1 697,1 0 524,0 0-1039,0 1 1546,0-1-22,0 0 137,0 0-81,0 0-828,1-1 838,0 1-521,0-1 362,0 0-97,1 0 100,-2-1-455,2 1 239,-2-2-307,2 1-216,-1 0-31,1-1-146,0 0 130,1 1 279,2-6 139,-2 4-56,3-4 191,-2 4-43,0 2 139,1-1-180,-1 0 194,2 0-732,-1 1-99,1 0 0,-1 0 0,4-2 0,0 1 0,3 0 0,-2 0 0,-2 2 0,0 0 0,0 1-2348,0-1 1956,1 2-14,3-2 29,0 2 3,2 0-33,-3 0 57,-3 1-52,-2 0-57,0 0-87,-1 0 229,0 0-46,4 0 174,0 0 31,3 1-144,-3 0 110,-1 2-402,-4-2-75,1 2-338,-3-1-236,2 0-84,-2 1-214,1 0 224,1 2-253,0 0 447,0 1 13,0-2 441,-2 0 196,1-2 52,-1 1 405,0 0-42,0-1 295,0 1-105,-1-1 95,1 0-69,0 1 22,0-1-215,1 1 348,0 0-374,-1-1 72,2 4-156,-1-1 79,1 0-101,-1 3 417,-1-2 260,0 2-239,-1-2 571,0 1-187,0 0 329,0 0-219,1 5 146,0-3-462,-1 4 146,0-1-252,-1 1-88,1 0 44,-1-1-75,0-3 165,0 0-29,-1 1 129,0-1 38,-1 0 142,-1 1 21,0-2 4078,0 1-4143,-1 0-230,1 1-45,-2 0 21,1 1-198,-2 1-92,1 0-3542,-2 0 3493,1 0 10,-5 5 338,-1 2 97,-5 3 285,1-1 15,2-6 59,3-3-37,3-4 85,0 0 29,-2 0-658,0 1-255,1-1 0,1 0 0,-1 0 0,3-3 0,-2 3 0,3-3 0,-1 0 0,-2 2 0,2-3 0,-3 2 0,4-2 0,-1 0 0,0 1 0,1-1 0,-1-1 0,0 1 0,0-1 0,1 0 0,-1-1 0,0-1 0,-1 0 0,-1 1 0,0-2 0,1 1 0,-1 1 0,0-1 0,1 1 0,0-1 0,2 1 0,0 0 0,-1-1 0,1 0 0,0-1 0,1 1 0,-2-1 0,2-1 0,1-2-361,0-2-1717,1-2 662,1 1 292,0-2 448,1-4-47,3-2 542,2-1 732,0 3 1241,3 3 566,-3 5-500,0 0-1858,0 0 0,1 1 0,-1 1 0,1-1 0,-1 1 0,2 1 0,-1 1 0,2 0 0,4 0 0,-2 0 0,2 0 0,-4 0 0,0 0 0,0 1 0,-1 2-674,0 0-98,-1 0-206,2 3-119,-2-2-41,1 3-95,1 0-31,-3-1 125,3 1 267,-3-2 375,2 0 296,-1 0 132,1 0 131,-1-1 133,2 0 345,-1 1-11,2-1 137,1 1-212,0-1 99,1 1-19,1-1 7,0 0-78,-1 1-151,0 0-112,-1 0-208,3 4-189,-3-1-330,0 2-93,-2-1-308,-2 0-38,1 0 45,-1 2 281,1 0 61,-2-1 319,2 0-1,-2-2 145,4 3 121,0 1 45,0-2 80,0 0-228,-3-4 277,0 1-226,1-1 326,-1 0-50,0-1 131,0 0 49,1 1-247,-1-1 154,0 0-323,-2-2 167,-2 0-399,1-1 452,-2-1-238,1 0 352,-1 0 361,1-1-320,-1 0 420,2 0-334,1 0-1034,2 0 778,4 0 1,-4 0 0,0 0 0</inkml:trace>
  <inkml:trace contextRef="#ctx0" brushRef="#br0" timeOffset="460835">29105 13158 15724,'20'-46'828,"-5"8"-542,-12 34-6,-1 1 91,0 0-97,1 1-12,-1 0-50,0 0-13,0-2-26,0 2 24,0-2-51,0 2-6,0 0-28,-1 2 286,0-2-325,0 6-12,0-2 1,-1 6-23,0-2 6,0 2-11,0 1 5,0 2 0,0 1 0,-1 1 0,0 1 6,0 0-11,0 1-1,0 1-5,0 0-11,1 0 0,-1 0 0,1-2-6,0 0 0,0-2 6,0-1 17,2-1 27,-1 0 46,3-4 60,0-1 24,1-2 33,1-2-6,1 0-27,0-2-23,4-2-34,2-4-11,3-2-5,3-4-11,2-1 11,4-1-34,-1 0 28,2 0 0,-2 0-17,-1 1 28,-1 0-45,-2 2 1,0 1-6,-3 1-12,-1 0 6,-2 2-16,-2 0-18,0 1-5,-2 0-5,0 0-6,1 0-12,-2 0 1,2 0-12,-1 0 1,1 1-1,2 0-11,-1 0 17,1 1-17,0 0-5,1 0-12,-2 1-22,1 1 0,-3 1-28,0 2-28,-2-1-78,-1 1-79,-2 0-101,-1 0-140,-3 1-268,0-1-656,-1 2-1501,0 1 2935,-3 1 0,3-2 0,-3 1 0</inkml:trace>
  <inkml:trace contextRef="#ctx0" brushRef="#br0" timeOffset="464584">10372 4193 10373,'9'6'-210,"-2"-2"131,-7-1 174,1-1-85,0 0 40,-1 1 133,0-2-103,0 1 144,0-1 1054,0 1-1020,0 0 4757,0-2-4822,3-1 319,-2-2-231,2-1 162,-2 0-228,1 0-9,-1 0-6,1-2-11,0 2 32,1-2-298,-1 1 158,2-1-31,-1 0 105,2 0 18,1-1 12,-1 0-22,0 1-27,1 0 17,0-1-19,1 1 19,-1 0-41,1 0-27,0 1 13,0 1 15,4-1-59,-3 1-40,3 0-28,-2 0-15,1 1-1,0 0 44,8-3-65,-5 2 6,6-2 44,-6 2 6,0 0 16,0 0 5,-1 0-8,-2 0-4,-1 2-10,-1 1-38,-1 0-23,-2 1-49,-1 0-25,0 0 31,-2 2-235,0 0 60,1 5-47,0-2 28,0 2-6,-1-1 77,1 1-17,0-1 17,-1 2 195,2-1 2,-1 0 12,1 1-18,0 1 20,0-1-68,-1 1 57,1 0-11,-2 0 64,1 0 2,-1 0 26,-1-1 22,1 0-7,-2 1 36,0-1-27,0 1 13,0 1 30,-2 4 165,0-1-19,-3 3 212,0-4 49,1 2-58,-1-2 76,1 1-79,-1 0 28,1 0-228,1 0-25,-2 0-204,-1 7-95,1-4 65,-1 4-97,2-5 73,0-1-36,0 1 43,0 0-1,0 0-4,-1 1 39,0-2 22,-1 0 54,0 0 26,-1-2 42,-1 1 32,1-1 16,-2 0 30,-1 0-6,1 0-29,-2-1 35,1 1-55,-2-2 43,2 0-415,1-1 26,1-1-391,1-2-1,2-1 11,1-1-58,1-1 72,1 0-89,-1-1 436,1 0-42,0-2 295,-1 1-38,1 0-62,-2 0 27,1 0-40,-2 0 78,1 2-65,-1-1 19,1 1 44,-2 0-15,2-1 71,0 0-70,0 1 44,0-2-57,2 1-18,0-1 39,1-1 382,0 1-324,-1-1-92,0 1 30,0-2-152,-1-1 69,0-1-100,0-1-58,-2 1 53,1-1-43,0 0 94,-1-1-46,2 2 91,0-1-39,2 2 91,0 0 22,1 0 3,-2 0 18,2 1 11,0 0-33,0-1-11,0 1-1,0-2 1,0 1 0,2-1-1,0 0 6,2-1 1,1 0-7,1 1 12,0-1 0,2 0 0,0 0 5,1 0 0,0 1 12,1-1 5,-2 1-16,1 0-1,-2 0-11,1 1-5,-2 0-6,0 2 11,-1-1 0,1 1-5,0 0 5,0 0-11,0 1-6,0 1 12,1 0-12,0 1 18,1 0-7,-1 0 1,2 0 22,-1 2-17,0-1 0,1 1 0,0 0 6,5 4 6,-3-2 10,4 3-5,-5-2 0,0-1 0,-1 1-11,0 1 17,-1-1-6,0 0 16,-1-1-4,0 0 67,1 1-62,-3-2 5,2 1-16,-4-3 22,1-1 5,-1 0-5,1 0 6,-1 0 11,1-1-6,0 0 11,0 0-11,1 0 1,1-1 66,2 0-61,0 0-12,2 0-10,-2-1 5,0 0-6,-1 0 12,1 0-17,0 0 5,-1 0-16,1-1-18,-1 0 24,0-1-7,-1-1 12,1 1 5,0-1-16,-1-1 5,0 2 6,1-2-6,-2 1 0,1 0-5,-1 0-12,0 0 12,0-1 0,0 0-1,-1 0 1,0 0 5,-1 0-5,0 0 10,-1 0 1,0 0 0,0 0-17,-1 0 0,0 1 0,-1 0-11,1 0 0,0 1-12,-1-1-27,0 2-906,0 0 0,0 0 0</inkml:trace>
  <inkml:trace contextRef="#ctx0" brushRef="#br0" timeOffset="467327">29587 14048 13065,'8'-51'1462,"-2"9"-1008,-5 37-62,1 0-56,-1 0-67,1 0-51,0 1-38,0 0-18,0 1-16,0 0-18,0 1-27,-2 0-90,1 1 73,-2 6-11,0 0-6,-2 5 34,-4 4-67,0-1-12,-2 4-5,2-3 0,1 0-6,1-1 11,0 1 1,1-1-6,1 0-6,0 0 6,2-1-23,1-1 23,0-1 5,0-1 23,1-2 39,0-1 50,3-2 46,0-1 27,3-1 22,1-2-21,3 0 4,3-3-4,4-2 5,2-3 11,2-1-11,2-1 0,0 0 0,1 0 16,0-2 6,1 0 17,0 0 213,10-9-263,-9 6-46,6-6-4,-12 7-18,-2 1-22,-2-1-22,-2 2-28,-3 0-28,-1 0-6,-1 1-12,0 0-10,-2 1 5,-1 1-11,-1 0-11,0 1 0,-2 2-28,1 0 11,-2 1-6,1 2-17,-2 0-11,-1 1-72,0 1-5775,-1 0 5909,-3 2 0,2-1 0,-3 1 0</inkml:trace>
  <inkml:trace contextRef="#ctx0" brushRef="#br0" timeOffset="470171">12072 4051 12729,'-4'-16'762,"1"2"-510,2 11 0,1 1 6,0 0-18,0 0-10,0-2 5,-1 1 0,1 0 1,0-1-1,0 0-22,0 0-34,0 0 6,0 0-39,0 0-12,0-2-11,0 1-22,1-2 6,0 1-7,1-2-21,1 2-6,-1-1-23,1 0 12,0-1-18,0 1 7,0-1-12,1 2-5,-1-2 5,0 2-22,1 0-1,-1 0-4,1 0-12,0 1 11,1 0-11,0 1-6,0 0 1,0 1-7,1 1 1,1 0 139,0 0 0,1 1 271,-2 1-37,2-1 19,-2 1-33,1 0-10,-1 0-1,0 0-128,-1 0 11,0 0-270,0 1-15,0 0-64,-1 1 2,0 0-68,-1 1-16,0 0-29,1 0-26,0 3-11,0-2 75,3 5 4,-2-4 55,1 3 38,-1-2 35,-1 0-15,0 2 71,0 0 22,0 0-14,2 6 24,-2-5-33,2 5 39,-2-4 4,0-1 46,-1 0-16,0 0-9,0 1 33,0 0-13,-1 0 43,0 1 11,-1 0 31,0-1 20,-1 0-23,0 0 5,0 1-34,0 0-6,-1-1 37,0 1-32,-1 1 12,1 0-36,0-1-29,0 0 12,0 0-13,0 0 37,0 1-43,-1-1 100,-1 6-79,1-4 45,-2 4 40,1-4 6,-1 0 38,-1 1-19,-1-1 48,-1 1-5,-2-1 15,1 1 6,-2-1-1,2 0-35,-2 0 0,2-1-49,-1 1-30,0-1-1,1 0-74,-1 0 11,2 0-53,-1 0 24,1-2-24,-1 1 45,2-2-4,-2-1 21,2 1-5,-1-3 71,-4 5-13,2-4 6,-3 2 40,2-3-8,0-1-24,0 1-25,-1-2-16,1 1-37,1-1-23,0-1-28,2 0 4,1 0-57,0-2-3,2-1-35,0 0-36,1 0 13,0 0-7,0 0 2,-1 0-84,1-1-20,-2-2-43,2 0-36,0 0 99,1 1-52,0 1-8,0-2-72,1 1 66,0-1 57,-1 0 94,1 0 64,-1-1-65,1 0 76,-1-1-8,1 0 160,0-1-13,1 0 63,0-1-47,0 0-12,1 0 70,1 0 0,1 1 98,0-1-99,1 1 41,0 0-54,0 1 53,1-1-17,-1 2-23,0 0 19,0 0-102,3 1 73,-3 0-60,2 1-56,-2 1-92,1 1-43,0 0-17,-1 0-37,2 0 8,0 0-45,1 0-22,0 1 48,1 0 16,0 1 30,0 2-30,1-1-8,5 3-8,-3-1 0,4 1 1,-5-2 51,2 0 29,-2-1 40,2 0 61,-2-1-23,-1 1 17,1 0-10,-2 2-32,5-1-6,-5 2-88,4 0 26,-4-1-54,0 1-2,1 0 19,-1 1-24,1 1 58,-1 0-68,1 0 85,-1 1-62,1 0 74,0-1-6,1 0 46,-1-1 26,1 1 7,-1-2 39,-1 0-6,0-1-3,-1 0 20,-1-1-33,0 0-13,-1 0-24,-1-1-5,0 0 21,0-1-26,0 1 32,0-1-35,-1 0-4,0 0 15,0 0-71,1 0 39,-1 0-41,0 0 26,2 0-101,5-1-33,1 0-169,6-1-646,1 0-2953,4-3 3971,5-2 0,-11 1 0,-1 0 0</inkml:trace>
  <inkml:trace contextRef="#ctx0" brushRef="#br0" timeOffset="472269">29949 15078 6176,'1'-2'1663,"0"-1"1491,-1 3-2505,0-10 97,0 8 94,-1-9 739,1 8-907,0 0-111,0-2-102,0 0-73,0 1-89,1-1-62,-1 2-39,2 0-33,-1 1-18,0 2 482,-1-2-582,2 6 106,-1 2-100,0 3-18,1 3-9,-1-1 4,0 2 5,-1 1 18,0 2-18,0 0 6,0 3-16,0 0-1,0 0 12,0 9-12,1-7-11,0 4-5,1-8 0,2-2 10,-1 0 12,2-3 28,1-1 12,2-2 21,0-1 12,3-2 5,2-1 23,2-3 151,10-1-123,-3-3 0,10-3-12,-7-1 23,2-3-3364,1-1 3415,-1-2-1351,1 0 1384,0-2 159,11-7-192,-10 4 134,16-12-191,-21 11-27,5-5-7,-12 7 40,4-6-106,-6 5-17,3-4 2657,-4 3-2713,-4 5 1960,6-7-2005,-8 10 94,2-3-116,-4 6-90,-1 1-56,0 2-67,-1 0-136,-1 1-1040,1 0-50,-2 2-920,1-1-840,-2 2 0,-1-1 0</inkml:trace>
  <inkml:trace contextRef="#ctx0" brushRef="#br0" timeOffset="481552">25210 3816 13177,'-2'-5'628,"0"1"49,2 4 489,-8-60-461,6 41-383,-2-15 0,1 2 221,3 24-156,0 2-180,0 2-190,0 3-112,0 0 123,0 6 106,0 1 28,0 6-5,0 4-11,0 4-40,0 4-10,0 3-6,0 3-12,0 0 1,0 2-1,2-1 6,0-1 17,2 0 16,0-2 124,4 4-17,2-4 84,4 0-56,-2-13 90,-1-7 50,-3-6 11,-1-1-45,2-4-71,1-2-75,3-5-44,1-5-39,3-4-17,2-5-269,1-4 213,2-3-6,1-4-11,-6 7 1,0 0-1,12-15-300,-11 12 1,1 1 282,10-12 1,1-1 10,2 0-5,-1 1-1236,1 2 1213,0 2 12,-2 3 0,-1 2 0,-2 4-74,-2 2 57,-3 5 0,-2 3-11,-2 3-12,-3 3 7,-3 2-29,-2 3 179,-3 2-230,-2 2 446,-1 2-557,0 1 1272,0 1-1384,0 3-60,1 2-293,1 3-436,-1 3-993,2 3-2817,-2 2 4918,1 5 0,-3-10 0,-1 0 0</inkml:trace>
  <inkml:trace contextRef="#ctx0" brushRef="#br0" timeOffset="525334">13809 3961 9470,'3'-5'3331,"-1"1"177,-2 4-3105,15-21 130,-11 15-219,11-16-14,-15 22-570,0 0 514,0 3-492,0-1 11,0 4 208,0-1-255,0 2 56,0 1-15,0 1 388,0 3-90,0 1 130,0 4 37,-1 1 13,0 4 36,-1 2-31,1 1-8,0 3-25,0 0-13,0 2-3,1 1-32,0 1-281,0-1 254,0 0 14,0-2 20,0-1 2,0-2 8,0-2 182,0 7-179,0-8 6,0 5-10,-1-10-12,-1-2 292,1-2-305,-2-3 62,2-2-36,-1-3 184,1-1-10,1-3 1539,0 0-1634,-2-8-394,1-1-13,-2-6-55,1-1 35,-1-2-20,0-3 21,-2-11 70,1 7-174,-1-11 332,1 0 16,1 6-420,0-8 414,1 10 33,2 1 9,0 0 35,0-10-23,0 10-31,0-5 1,0 11-6,0 3-17,2 0 17,-2 2-49,1 1 39,-1 1 382,1 2-371,0 2-36,0 1-19,-1 2-9,1 2-47,-1 1-298,1 1 531,-1 7-266,1 0-68,1 8 5,0 0-18,1 3-16,-1 2 11,1 2 33,0 3-221,0 0 339,1 1-9,-1 2 28,1 0 2,-1 1 5,-1 0 20,0-1-195,-1 11 220,0-11-9,-1 8 7,0-12 25,0-2-6,0-1 10,-1 0-12,-1-3 27,1-1-29,-1-4 33,1-2-21,-1-4 260,1-1-210,1-2 68,0-1 591,0-2-791,0-6-52,0-2-38,-1-8-12,1-3-28,-1-2 2,1-4-22,-1-2 115,0-17 11,1 9-1,0-11 21,0 1-801,0 11 795,0-6 32,0 14-34,0 3-256,0 2 249,0 1 9,0 2 0,0 1-11,-1 1-37,0 1 799,-2 3-863,0-3 295,0 5-353,0-1-8,0 5-67,2 2-36,-2 2-130,2 1 170,-1 1 163,0 1 516,0 2-22,-1 4-78,-1 4-20,-2 5-52,1 3-5,-1 3-359,1 4-406,1 1-1201,0 4-2339,2 1 3976,1 7 0,1-19 0,0 1 0</inkml:trace>
  <inkml:trace contextRef="#ctx0" brushRef="#br0" timeOffset="542296">15779 4114 8377,'1'-7'3960,"0"2"-3237,-1 5 2514,0 0-2800,6-63-392,-4 42 134,1-14 1,0 3 233,-3 23-117,0 2-44,0 0-22,0 2-51,0 0-32,0 1-24,0 1 259,0 0-287,0 1-11,0 0-11,1 0-6,0 1 0,-1-1-17,2 0 6,-1 1 6,0 0 11,0-1 291,-1 1-325,1 6 0,-1 0-5,2 7 5,-2 0 0,1 1 12,0 5 10,1 1 1,-1 3-1,2 1 68,0 15-56,-1-8 16,1 11 7,-2-11-7,0 0 6,-1 0 12,0-1 122,-4 9-89,0-10-16,-2 6-1,0-13-17,0-2-33,1-1 12,0-2 44,0 3-68,0-4-16,1 2 0,1-5 0,1-3-12,0 1-5,-1-2-11,1-1-11,0 0-18,1-2-10,1 1-96,0-1-22,0-1-90,0-1-123,0-1-4547,0-1-3446,3-1 7498,-2 0 0,2 0 0,-2 0 0</inkml:trace>
  <inkml:trace contextRef="#ctx0" brushRef="#br0" timeOffset="544231">17570 4073 6378,'3'-4'2632,"0"1"6296,-3 3-8514,19-56-10,-15 39-23,14-43 314,-18 51-399,-1 3-44,0-1-44,1 3-41,0 2-43,0 0-740,0 1 537,0 5 107,0 1 62,2 8-12,0 0 12,2 5-17,0 4-6,1 2 6,-1 3 5,-1 1 17,1 1 12,-3 1 10,0 1 23,-1-1-5,0 0-1,-1-1-22,0 0-17,-3-2-16,1-2-7,0-1-21,-1-2-1,2-2 1,-1 0-1,0-2-16,1 0 0,0-2-6,1 0-6,0-2 6,1-1-11,0-2-6,0-1 1,0-1-7,-1-2-5,1 0-5,0-1-18,0 1-33,0-2-73,0 1-135,0 0-156,0-1-252,0 0-559,0-1-1475,0-1 2706,0-1 0,0 0 0,0-1 0</inkml:trace>
  <inkml:trace contextRef="#ctx0" brushRef="#br0" timeOffset="551018">15063 5485 17994,'-31'-2'409,"7"-2"-420,25 2-12,1 0-10,2-2-18,3 0-10,2-1-63,3 0-3408,2 0 3342,4 0-40,3 0-716,4 0 660,4 0-39,1 0-61,3 1-68,1 1-63,0 1-38,-1 1 7,-1 0-7,-2 2-61,-4 2-106,-3 2-180,-4 3-280,-5 1-297,-4 2 2757,-5 1-2550,-4 1 1272,-6 2 0,-5 0 0,-5 1 0,-5 0 1037,-2 0-1037,-3 0 0,-2-1-458,-1 1 458,-1-1 0,-1 1 0,1-2 0,0 1 566,-12 4 218,10-2 17,-7 2-17,14-5-16,2-1-85,1 0-84,3-3-90,2 1 219,1 2-498,5-4-78,1-1-18,7-4 68,0-2 100,2 0 575,2-1-463,1 0-55,4-1-85,4 0-83,3-3-57,4-2-50,2-3-28,6-1-17,1-1-11,2-2-17,2-1-236,-1-1 247,0 0 12,-1-1 11,-2 1-29,-2-1 18,-1 0 78,5-7-28,-10 6 17,3-6 6,-12 9 16,-2 0 28,-3 1 17,-2 0 185,-2-1 74,-3 3-259,-2-2-5,-4 4 27,-3 0 6,-1 2 6,-2-2-1,0 2 1,-2-1-12,1 0-16,-1 1-1,1-1 7,2 0 10,0 0 46,2 0 318,-2-1-262,4 3-24,0-2-27,5 4-39,1-1-34,1 2-34,1 0-28,1 0-10,0 0-91,0 1-5,0 0-5,2 0 5,0 0-6,3 1 0,6-1-5,-2 1 11,5 1 0,-1 1-11,11 6 5,-3 1 1,9 5-6,-6-2-12,1 2-5,1 2-11,1 2 0,0 0 5,-1 2 1,-2 1-1,-4 1 0,-2 0-5,-3 1-11,-5 1-118,-2 11 45,-7-7-325,-7 8 191,-5-11-124,-5 0-162,-3 0-236,-2-1-369,0-2-8683,-7 3 9016,12-10 1,0-1 0,12-11-1</inkml:trace>
  <inkml:trace contextRef="#ctx0" brushRef="#br0" timeOffset="551728">16662 5203 13004,'0'-4'957,"0"1"4566,0 3-5411,1-59-50,-3 43-28,1-44-12,-5 58-33,-1 1-4235,-2 1 4246,-1 0 859,-2 0-853,-3 3 0,-1 1-1,-4 2 6,-1 1 6,-2 1 6,-2 0-7,0 1 7,-1-1-1,1-1 40,-12 3-34,11-3 5,-9 1 12,13-3-6,0-2 6,2 1-6,2-2 3421,-2 1-3427,8-1-10,-1-1-12,9-1-11,1 1-151,2-1 151,1 1 39,-2 1 6,1 2-6,-2 1-17,-1 1 1,0 1-7,-2 1-3385,0 0 3374,0 3-50,-1 0 67,0 2-11,0 1 196,0 2-12,2 1-11,0 3-2263,0 1 2252,2 2-305,0 2 160,1 0 0,2 1-179,-1 1 1,1 1 21,0 1 14,0 0-13,0 1-999,0 1 1172,0 0 1160,0 0-1165,1-1 310,-1-1-299,2-3-1,0 0 12,2-3 1265,0-1-1277,1-2-1586,1-1 1592,2-1 11,2-2 34,6 5 2108,-2-6-2181,6 2 0,-4-5 6,0-3 0,1 0 10,2-2-16,0 0 262,12-2-312,-8-2-6,9-1 3230,1-4-3443,-6-1-269,9-4-4082,8-7-3682,-14 2 8008,8-3 0,-25 9 0,-6 3 1</inkml:trace>
  <inkml:trace contextRef="#ctx0" brushRef="#br0" timeOffset="553481">17305 5484 7503,'1'-12'2745,"0"3"-1995,-1 9 2493,0 0-3063,1-4-29,-1 3 767,1-2-732,-2 8-24,0-4-28,-1 5 130,1-5-108,0 0 1396,0 0-1295,-1-1-72,1 0-28,-1-1-6,0-2-11,-2-1 79,-1-4-129,0 1-6,-2-4-6,3 3 6,1-2-11,0 0-11,2 0 5,-1-1-6,2-1 1,-1 0 22,1 0-22,2 0-1,1-1 1,1 2-17,2-1-1,0 2 1,-1 1-11,2 1-12,-2 1-16,2 1-6,-2 0 5,1 1-10,1 1-18,0 0-10,0 2-23,2 0-6,0 2-44,6 3 78,-3 2-6,4 4 6,-3 3-5,-1 3-12,1 1 6,-3 3-6,0 1-11,-3 2 0,-3 1 22,-2-1 6,-2 3 11,-4-2 12,-3 2-12,-6 1 17,-4-1-11,-4 2-230,-4 0 235,-1-1-5,-1 0 28,-1-3 11,0-3 22,1-2 1,2-4 10,2-3 12,2-3 5,2-3 18,2-3 4,3-1-10,2-1-17,2-2-6,2-2 208,2-2-247,0-2-6,1-2 0,1-1-10,1 0 10,2-2-5,0 1 0,2 0-1,1 0 7,1 1-6,3 0 16,0 2-5,0 0-5,1 2-12,0 2-17,1 0-11,0 3 6,0 0 0,1 2 5,2 3 12,1 3-12,1 2-5,1 4 0,2 1-23,0 2 1,2-1-23,1 2-11,1-2-6,1 2-17,1-3-33,2 1-17,2-1-39,0-1-45,2-1-51,0-1-112,1 0-139,0-3-253,1 0-391,2-2-987,-1-2 2157,5-1 0,-17-1 0,-1-1 0</inkml:trace>
  <inkml:trace contextRef="#ctx0" brushRef="#br0" timeOffset="553747">18045 5528 13827,'0'-8'1585,"0"1"-957,0 7 2015,0 0-2643,9 13-6,-7-4-22,7 13-22,-9-7-51,0 2-67,0-1-123,0-1-185,1 0-314,1-1-711,1-2-5635,1-1 7136,1-2 0,-3-5 0,0-2 0</inkml:trace>
  <inkml:trace contextRef="#ctx0" brushRef="#br0" timeOffset="554446">18605 5139 18632,'8'2'477,"-2"1"-270,-6 2 12,0-1 10,-2 2-49,0-1-35,-4 0-27,-1 1-29,-1 0 68,-5 3-95,3-4 5,-4 3 0,4-5 11,2 0 118,-4-1-72,4-1-35,-1-1 6,3 0-22,0-1-22,1-1 16,0 0-6,-1-3 1,1 0 67,-2-4-62,2 3-17,-1-5-22,3 3 6,1 0-12,2-2 1,-1 0-12,1 0 11,0 0-5,1 1 6,1-1 5,1 2-17,2-1 17,5-1-17,-1 2-5,2-1 5,-1 3-11,0 2 0,1 0 5,1 2-10,1 0-1,0 2-39,5 4 29,-3 2-18,4 6-44,0 10 38,-4-1 18,3 10-3404,-8-3 3415,-1 3-1469,-5 5 1463,-1 2-1778,-5 4 1801,-3 1 11,-6-1-45,-3-2 51,-14 12-7,4-15 12,-10 6 0,9-18 974,-1-4-968,0-2-6,1-4 11,1-1 6,1-3-575,3-3 626,2-2 2113,-1-4-2069,8-4-23,0-4-16,9-4 11,1-3-22,4-2 5,2-1-11,4 0-23,3-1 981,9-3-969,4 3-45,1 2-5,-2 5 5,-8 6-23,0 1 12,0 2-23,0 0-27,10 5-29,-5 2-16,6 3-23,-7 2-33,-1 1-12,-1 1-44,-1 1-359,7 8 128,-7-4-128,5 5-2559,-7-8 1798,-1 0-1021,1-2-576,1-2 2907,2 0 0,-13-7 0,0-2 0</inkml:trace>
  <inkml:trace contextRef="#ctx0" brushRef="#br0" timeOffset="554651">19190 5483 13281,'18'-30'11,"-3"9"2487,-15 36-2554,1 1-68,-1 2-83,2 2-1217,-1 0 886,1 1 563,2-1-1835,0 0 1810,8 10 0,-8-17 0,5 5 0</inkml:trace>
  <inkml:trace contextRef="#ctx0" brushRef="#br0" timeOffset="555628">19827 5145 19904,'18'-30'426,"-3"6"-415,-15 24-5,0 1-1,0 1 40,0 1 11,0 1-5,-1 1-1,0 1 11,-1 0 18,-1 0 16,0 0 17,0 0 6,-1-1 10,-1 1-4,0-2-1,0 1 17,-1-2 11,0 1 17,1-2 11,-1 0 164,-2-2-114,-2-3-55,-1-4-101,2-2-17,2-4-17,2 2 0,2-3-11,0-1-11,2-2 5,0 1 6,1-1-11,2 1 0,1 0 11,7-6-11,-2 6-1,5-3 18,-4 7-23,3 1 0,-1 2 6,2-1-17,0 4 0,1-1-5,1 3-18,0 1 1,1 1-6,1 2 5,0 3 1,1 2 0,1 4 5,0 3-17,0 3 6,0 3 11,-1 3-11,-2 3-33,-1 17 27,-7-8 6,-2 14-5,-19 5-729,-2-10 751,-13 12-6,-1-15 6,-3-3 11,-4-2 16,-1-3-3137,0-5 3149,1-4 6,3-3-546,2-6 573,2-2-67,4-4 107,4-3 473,3-3-456,5-1 3045,3-4-3067,4-2 867,2-3-879,3-2 221,6-8-249,1 3 0,5-4-11,1 7-17,1 1 5,2 2 1,0 1-17,2 1-6,-1 2-11,2 0-6,1 2-16,15 2-12,-6 1-234,12 1 201,-9 2-34,0 2-27,0 3-74,-1 1-67,-2 0-95,-2 2-112,-2 0-180,-2 2-324,-2-2-515,-2 2-701,-2-2-1702,-2-1-3630,-1-1 7528,-4-3 0,-3-1 0,-4-3 0</inkml:trace>
  <inkml:trace contextRef="#ctx0" brushRef="#br0" timeOffset="555839">20443 5349 12135,'2'-5'4459,"-1"2"1142,-1 3-5623,21-46 16,-16 38 6,17-31-11,-20 50-6,0 5-28,1 1-17,-2 4-39,1 0-50,-1 2-50,0 0-40,-1-1-62,0 2-49,0-2-796,0 7-2017,2 0-1439,2-3-4815,1-5 9419,0-11 0,-2-6 0,-1-1 0</inkml:trace>
  <inkml:trace contextRef="#ctx0" brushRef="#br0" timeOffset="556194">21170 4889 11536,'0'-3'4632,"0"1"1519,0 2-6073,-4-28-28,3 20-10,-3-20 4,4 29 12,0 2 12,0 2 4,0 2 1,0 2 6,0 3 10,0 2 6,0 3-5,0 3-12,0 3-16,-2 3-17,0 2-6,-2 2-22,-2 1 0,1 1-12,0 0 6,0-1-5,1 0-23,1 0-11,1-1-11,0 0-23,1-1-167,0 7-18,1-9-206,0 4-455,0-13-1242,0 0-6510,0-5 8660,0-2 0,0-5 0,0-3 0</inkml:trace>
  <inkml:trace contextRef="#ctx0" brushRef="#br0" timeOffset="556453">21765 5327 16997,'3'-3'2644,"-1"1"-123,-2 2-2482,-30 26-22,19-13-23,-24 22-5699,25-19 5609,-2 2 1280,0 0-1660,-2 2-683,-2 1-2907,-1 1 4066,-3 3 0,9-12 0,0 0 0</inkml:trace>
  <inkml:trace contextRef="#ctx0" brushRef="#br0" timeOffset="557329">22376 5175 16976,'5'-40'405,"1"0"0,-1 3 0,-3 10-74,-2 24-50,-2 0 1703,1-1-1788,0 1 555,0 0-466,0 1 263,1-2-319,0-1 850,0 0-972,0 0 89,0 2-95,0 1 5,0 0-95,-3 9-11,0-1 0,-3 8 0,1 0 0,-2 13-28,1 7 11,1 0-22,2 2-45,2 4 6,0-8-3572,3 25 3465,-2-24-72,3 10-491,-2-15 221,1-1-324,-1-1-734,0-1-1563,-1 0 3148,0 0 0,0-11 0,0-2 0</inkml:trace>
  <inkml:trace contextRef="#ctx0" brushRef="#br0" timeOffset="557581">22855 5527 17557,'0'-3'1855,"1"0"653,-1 3-2553,11-10-33,-8 13-51,8-5-50,-13 17-56,-1 2-504,-7 8 72,2-4-571,-4 5-1517,3-7 2755,-3 0 0,6-9 0,0 0 0</inkml:trace>
  <inkml:trace contextRef="#ctx0" brushRef="#br0" timeOffset="557996">23459 5007 14412,'10'-41'375,"0"0"1,-1 4-1,-2 7 2414,-7 20-2582,0 2 1381,0 0-1459,0 2 859,-1 1-887,-1 0 3370,0 2-3399,-1 0-44,0 0 6,1 2-79,1 0 17,0 0 6,0 3 11,0 1 16,-1 5-16,0 2 11,0 2-6,0 3 1,-1 3 10,1 1-10,-1 3 5,1 2 0,0 1 0,0 2 0,-1 1 0,0 1-11,0-1 11,0 0-12,-1-1 12,0 0-3397,0 0 3391,-1 1-16,0-1-572,-1 1 504,2-1-241,-1-2 62,1 0-173,1-2-326,0-1-806,0 0-2526,1-2-4767,0-2 8867,1-5 0,1-5 0,0-5 0</inkml:trace>
  <inkml:trace contextRef="#ctx0" brushRef="#br0" timeOffset="558881">24192 5408 9901,'2'-4'3764,"-1"0"4172,-1 4-7695,6-30-73,-5 23-73,5-23-61,-6 30-50,0 0 4,-1 3 6,-1 1 12,-3 5-12,-1 2-11,-3 3-16,-2 1-29,0 2-44,-1 2-18,-2 0-38,1 1-28,-2-1-29,2 1-72,-1-2-140,1 0-336,1-1-796,2-2-2845,1-2-3585,1-1 7993,3-3 0,2-4 0,2-2 0</inkml:trace>
  <inkml:trace contextRef="#ctx0" brushRef="#br0" timeOffset="560048">24863 4985 8030,'2'-5'4234,"0"2"2600,-2 3-6515,6-23-50,-4 17 151,4-19-246,-7 22-23,0 1-39,-1 0-12,0 0-49,0 2-18,-2-1-5,1 1-28,-2 0 17,1 0 0,-2 0 17,-4 2-1,1 1-10,-6 1 16,4 2 0,-1 0-11,0 0-6,-1 2-5,1 0-17,0 1 11,-5 7-5,5-4 5,-4 7 0,6-4-11,1 2 12,-1 2-12,3 1 11,-3 9 22,2 9-16,2-6-3381,3 2 3398,4-17 67,4 2-45,0-4 11,4 2 28,-2-7-5,2-1 117,5 1-112,-2-4 11,5 0 3472,4-5-3516,-4 0-1,7-1-10,-5-1-7,1-2 18,-1-3-12,0-1 12,-3-1 22,0 0 11,-4 0 0,0-2 101,1-5-22,-2-4 5,0-7-84,-4 4-11,-4 1 112,-2-2-106,-1 6-6,1-6-11,-3 8-6,0 0-5,-1 1-1,-2 0-10,0 2-7,0 1-4,-1 1-24,0 0 7,2 1-6,-2 1-12,2 1-5,0 2-39,-1-1-11,2 3-57,-1 0-61,1 2-39,1 1-79,-1-1-33,1 2-73,-2 1-151,0 2-253,-1 2-654,0 0-8381,-3 3 9361,4-4 1,-2 1 0,5-5 0</inkml:trace>
  <inkml:trace contextRef="#ctx0" brushRef="#br0" timeOffset="560869">25627 5135 7184,'8'1'2773,"-1"-1"-2286,-7 0 3221,0 0-3232,-3-5 482,2 3-493,-2-4-28,3 6 3752,0-1-4183,-1 4 10,0 0-4,-1 3 10,-1 1 0,0 1 6,0 2 17,-1 1-11,-1 1-1,1 1 1,-2 2-12,0 0-10,0 1-1,-1 1-6,0-1-10,-1 2-6,0-2-23,2 1-5,-2-1-6,1 0-39,0-2-50,1-1-129,0 0-141,1-1-268,-1-1-650,1-1-2050,1 0 3372,1-2 0,0-3 0,2-2 0</inkml:trace>
  <inkml:trace contextRef="#ctx0" brushRef="#br0" timeOffset="561437">26072 5181 12825,'2'-3'3125,"0"0"3076,-2 3-5933,46-61 220,-32 42-278,11-15 0,-4 5-59,-19 25 6,-2 3-135,-3 1-11,-4 1-11,-2 3 11,-4 1 6,0 5-11,-1 1 5,0 2-17,-1 1 12,1 1 0,1 0-6,2 3 11,1 0-28,0 2 23,2 1-6,1 0 0,1 2 11,1 0-11,1 0 0,1-1 0,2 6-11,0-8 11,3 6 0,2-10 0,3-2 5,1 0 1,2-2 16,2-1-5,1-2 28,1-1-6,1-2 6,2-3 22,-1-1-11,1-2 6,0-1 5,-2-2-11,1-3 11,0-3-5,0-2-6,-1-2 0,0-3-12,-2-1 1,-1-1 56,2-10-39,-5 7 5,-1-8 0,-5 11-11,-3 0-11,-1 1 0,-2 1-17,-3 1 16,-3 1-16,-2-1 0,-2 1-5,-9-5-12,5 6-11,-6-3-6,8 7-5,1 2-11,2 1-34,1 2-6,2 2-44,2 1-34,1 0-51,1 1-55,1 1-90,0 2-151,2 2-286,1 2-633,1 0-1115,2 3 2521,4 2 0,-2-6 0,1 0 0</inkml:trace>
  <inkml:trace contextRef="#ctx0" brushRef="#br0" timeOffset="561747">26813 5388 23478,'11'-36'50,"-3"7"-67,-8 29 1,0 2 10,-2 2 0,-1 2-5,-1 3 0,-3 3 5,1 2-10,-4 1-24,1 2-38,-3 2-56,1 0-51,-3 1-106,2-1-101,-1 1-147,1 0-278,1-1-617,2 0-1243,0-1-5613,2-2 8290,3-3 0,1-6 0,2-3 0</inkml:trace>
  <inkml:trace contextRef="#ctx0" brushRef="#br0" timeOffset="562246">27341 5232 22688,'1'-33'89,"0"0"1,-2-19-73,-5 52 28,-8 4-34,1 2 6,-7 5-11,3 0 5,-1 2 6,1 2 11,-1 3-3392,0 0 3392,2 4-644,0-1 616,2 2-254,-1 7 254,7-7 11,0 5 1,7-11-18,2-2 12,3 0 5,3-3-22,3 0 11,3-2 0,2-2 11,2-1 2959,1-2-2925,3-2-1,-1-1 18,1-1 22,-2-1-6,1-1 18,-2-2 16,0-3-6,-1-3 12,0-2-18,-1-3-27,-1-2-6,-1-3-5,-3-3 112,0-11-68,-5 6 12,-2-7 10,-5 10 887,-3 3-802,-9-7-157,1 9-5,-5-4 421,-2 7-472,1 3 0,1 2-56,3 6-50,6 3-90,1 2-135,-1 1-229,2 2-610,0 4-2157,0 4 2479,0 3 0,3-5 0,1-1 0</inkml:trace>
  <inkml:trace contextRef="#ctx0" brushRef="#br0" timeOffset="564402">27658 4755 8310,'-8'-4'3316,"2"1"-2493,6 3 3652,0 0-4267,-13-28-18,9 20-5,-10-21-6,14 29 863,-1 0-857,5 1 17,0-1-12,4 1-33,0-1-45,2 1-22,2-1-29,1 0-10,2 0-1,0 0-16,1 0-1,0 0-10,0 1 5,-1-1 22,7 3-16,-5-2-1,5 1-3386,-5 0 3393,-1-2 4,2 0 12,-1 0 0,0 0 12,-2 0-1,-1 0-6,-1 0 7,-2 0-12,-3 0-17,-1 0-6,-2 1 3370,-2-1-3391,-1 1 10,-1-1 0,-1 2 12,1 0 16,-1 2 1,1 2-1,-1 0 12,0 2 11,1 2-6,-1 1 11,0 1 45,0 9-78,0-4-17,1 6-11,-1-5 17,2 0-1,0 1 1,0 1 16,0 1-16,1 2-1,0 1-5,1 1-3397,-2 1 3408,1 3 0,-1-1 45,1 15-50,-1-12-597,0 12 574,-2-14-26,0 11 26,0-10-5,0 8-6,0-16 5,0-1-5,0-2 0,-1-1 11,-1 0-22,-3-3 3097,-2 0-3091,-3-2-1,-3-1-5,-4-2-17,-4 0-28,-5-2-3125,-3-2 3029,-5-1-111,-3-2 199,-2-1-4976,-22-2 5040,9-2 0,8 2 0,20-2 0</inkml:trace>
  <inkml:trace contextRef="#ctx0" brushRef="#br0" timeOffset="587844">15629 6560 9513,'43'-3'155,"0"0"0,-3 0 0,-6 1 419,-11 1-412,1-1-5,3 1-3994,1-1 3977,3 0 609,2-1-491,20-3-141,-9 2-758,15-2 742,-14 1-5,3 0-18,2-1-11,1 2 0,1-1-19,-15 3 0,2 0-142,1 0 1,0 0 196,10 0 1,0 0-60,-10 1 1,-3 0 0,-1-1 0,-3 1 22,17-2-5,0 0-23,1 0-14,-13 0 0,1-1-13,21-1-10,-20 2 1,1-1 8,18-2 17,-15 1 0,1 0-8,-9 1 0,-1-1-4,12-1 1,-1 0 0,-12 1 0,-2 0-48,0 0 1,1 0 38,-1 0 1,1 0 2,-2 0 0,1 0 23,31-4-645,-2 0 673,-1 0 0,-2 1-417,-17 2 1,1 0 379,-11 1 0,1 1 749,8-1 1,2-1-744,-1 1 0,-1 0-17,-8 1 0,-1 0 0,10-2 0,0 1 14,16-1-6,1-1 6,1 0-11,0 1 16,-16 1 1,0 0-17,-10 1 0,1 1 5,10-2 1,-1 0 5,18 0 5,-1-1 1,1 2-204,-1-1 198,-18 1 0,2 1-12,-12 0 1,1 0 325,10-1 1,0 0-326,16-3-6,2 1-774,-1-1 813,2-1-11,0 0-104,-29 4 0,-1 0 82,1 0 0,0 0-3,1 0 0,0 0 2,0 1 1,1-1-9,-2 0 1,2 0 13,13-1 1,3 0-12,0 0 0,3-1-9,-10 2 0,2-1 0,-1 1-1,-1 0 1,0 0 0,0 0 0,0 0 0,-1 0 0,0 1-79,0-1 0,0 1 1,-1 0 76,7-1 0,-2 1-57,-1 0 0,-2 0 46,15-1 6,1-1-7,-1 0 12,0 0 0,0 0 0,1-1 0,1 0 198,-1-1-176,-15 2 1,0 1-12,-11 0 0,0 1-6,10-2 1,2 1 0,-2 0 0,0 0-4,1 1 1,1-1 0,-1 0 0,0 1 102,-4 0 0,-3 1-110,14-2-1,-3 2 3,-16 0 0,1 0 15,15 0-4,-9-1 0,0 0 4,6 0-7,14-2 1,-19 1 717,21-2-695,-14 0-20,-16 3 1,0 0 13,12-2-10,0 0-1,0 0 0,1-1-28,17-1 6,-16 3 2155,12-2-2132,-22 4 4,-1-1-4,-3 0 4,-1 1 455,9 0-454,-10 0-12,6 0 18,-3 0-29,-6 1 6,6 0 6,2 0 16,-8 0 846,9-1-829,-10 1 437,0-1-436,1 1-2605,12-2 2593,-8 2 0,9-1 52,-13 2 4,11-2-28,-10 2-6,7-1 51,-3 1-62,-8 0 12,6 0 5,-1 0-39,-6 0-1,7 0 7,5-1-12,-7 1 3403,11-2-3391,-9 0 5,1 0-11,2 0-1,2-1 24,18 0-1,-12 0-14,-5 1 0,0 1-1117,6-2 1114,11 1-5,-19 0-89,13 1 78,-13 1-338,10 0 326,-16 0 0,0 0-27,-3 0 10,1 0-5,12 0 23,-7 0-12,10 0 0,-8-1 6,1 0 11,2 0 0,2 0 17,20-1-6,-12 2 6,14-1 16,1 1-16,-16 0-6,12 1-5,-20 0-6,-3 2 0,-1 0 6,9 3 1069,-12-2-1058,6 2 119,-15-3-124,6 2-7,-8-3 392,5 1-392,-6-3 1,1 0 5,1 0-5,1 0 16,14 0-11,-8-1 6,11 0 0,2-3-17,-8 1 11,9-1 6,0 0-12,-11 2-235,10-2 241,-16 3-11,-2-2 0,-1 2 0,-3-1 0,-1 0 0,-1 1 5,-1 0 1,1-1-12,-1 1 6,1 0-5,0-1 230,12 0-225,-7 0-3386,9-1 3397,-7 2 0,1 0-79,0 1 62,0 0-5,0 0-17,-2 1 11,1 1 6,-2 1 5,9 3 1,-9-1-7,6 2 7,-10-2 10,3 2 3368,0-2-3362,-1 0 116,-2-2-99,-6-3 0,0 0 45,6 0-28,-2 0 5,5 0-5,-4-2-6,2 0 12,1-1-1,1 0 45,10-2-50,-7 2-11,7-1-3393,-10 2 3382,-2 0-354,1 0 336,-2 1-58,7 0 53,-6 1 0,5 0 0,-7 0-5,-1 0 10,1 0 3189,0 0-3183,1 0 527,1-1-522,1 1 1,1-1 78,0 0-89,2 0 11,0 0-12,1 0 1,1 1 0,-1-1-1,1 0 29,-1-1-1,1 1 12,0 0-11,-1-1 5,0 0 39,8-1-27,-8 2-12,5-2 45,-4 2-39,-7 0 5,4 0 1,-7 0-7,1 0 7,0-1-1,1 1-5,1-2-17,0 2 17,1-2-6,2 1 6,-2-1-1488,2 1 1476,-2-1-5,0 0-5,0 0-6,-1 0-6,1 0 11,-2 0 34,8-2-22,-6 2-6,4-2 5,-7 2 7,0 0-1,-1-1 6,1 1-6,0-1 17,-1 0-5,1 0 1487,0 1-1482,-1 0-5,-1-1 5,1 1-17,-1-1 0,1 2-5,-3-2-18,1 2 18,-3-1 0,-1 1 10,-1 0 12,-2 1-5,1-1 55,1 0-44,-1-1-6,0 1 5,-1-1 1,-1 2-12,0-2 23,1 2-11,-1-1 11,0 0 11,0 0 0,0 0 100,0 0-16,0 0-84,-1 1 11,-1 0-235,-2 1 73,2-1-6,-1 1-78,2 1-84,0 2-185,1-1-397,2 2-1066,-1-1 1883,2 2 0,-4-2 0,0 0 0</inkml:trace>
  <inkml:trace contextRef="#ctx0" brushRef="#br0" timeOffset="590353">26675 3054 7738,'-8'0'3658,"2"0"-2459,6 0 4172,0 0-5186,12-25-73,-1 14-45,12-21-33,-2 22-4269,2-1 4235,4-1 550,3 1-595,2-1-6,2 1-27,4-1 0,0 1-34,2 0-12,0 1-44,-1 1-22,-3 1-6,-2 0-2203,-6 2 2153,-3 2-579,-5 1 360,-5 2 1922,-5 0-1883,-5 1 334,-4 0-115,-6 3-12,-3 1-5,-9 5 3006,-4 1-3235,-35 12 374,18-6 634,7-4 0,0 0-594,-4 4-192,2-2 231,1 2 11,2 1 6,3-1 34,2 1 27,2 0 23,3 0-3290,1 0 3301,3 0-17,2-1-22,2-2 17,1 4 133,6-7-100,1 3 56,7-8 40,3-1 10,5-2-38,2-1 66,15-2-189,-4-3 2956,12-1-3001,-7-4-29,3-2 6,2-1-6,2-2 18,0-2 16,-1-1-12,-1-1 29,-3-2 124,4-10 105,-6-5-117,-4 0 6,-12 2 27,-11 10 407,-4 0-396,-3 2 18,-6 1 212,-13-6 0,-7-1-207,-2 1-457,2 2 457,12 7-11,2 1 11,3 1 11,3 2 12,3 0 10,1 4-5,4 0-22,0 3-62,3 2-56,-1 0-39,1 2-62,5 1 446,0 1-445,6 2-12,2 3-6,2 4 0,2 4 6,3 4-39,12 16 22,-6-5-381,-4-1 0,-1 0 393,2 8 10,6 14-16,-13-13 11,-4 0 0,-4 2-22,-4-1-12,-3-1-139,-9 15 16,-2-15-62,-8 12-21,1-19-46,-2 0-100,-2-1-265,0-3-654,-1 0-1590,0-2 2110,-3 0 1,12-11-1,1-1 1</inkml:trace>
  <inkml:trace contextRef="#ctx0" brushRef="#br0" timeOffset="605504">17398 6623 6557,'3'-5'2201,"0"1"1586,-3 4-3440,4-13 213,-3 7-347,2-8-40,-4 10-22,-1 1 73,-1 0-134,0 0-23,-1 0 45,-1 0-73,1 2 1,-2-2-7,0 2 1,2 1-6,-3 0 0,1 0-11,-1 0 5,-2 0 12,2 1 5,-2 1 62,-4 2-62,2 0 6,-3 1 5,0 3-22,0 2-11,-1 1-17,2-1 17,2 3-17,1 1 0,0 1 5,2-1-5,4-3 0,-1 0 6,2 0-29,-1 6 7,2-3-7,0 3 12,1-6-11,1 0-6,0-1-6,1 0-5,1-1 28,3 2 16,0-3 29,3 1 78,1-3-17,-1-3 17,3-1 22,-2-1 12,1-2 17,0-3-1,2-1 6,0-3 6,0-3 5,0 0 0,0-4 12,0 0-6,0-2-1,-2 0-4,0-2-24,-1 0-4,-2 1-18,0 0 17,-3 3 6,0 1 0,0 1 5,-2 1-5,-1 1-11,0 3-12,-1 0-4,0 2-24,0 0 6,-1 1-11,0 1 44,0 0-100,0 2-67,0 0-421,0 2 443,1 5-22,0 1-34,1 10 22,1-4 0,1 4 0,0-4 1,1 0-12,1 0-11,0-1-17,2 0-22,-1-1-51,1 1-55,1 0-57,1-1-599,8 3 253,-3-4-203,9 1-1926,7-6-757,-2-1 3006,14-4 1,-24 0-1,0 0 1</inkml:trace>
  <inkml:trace contextRef="#ctx0" brushRef="#br0" timeOffset="606451">18804 6085 7962,'0'-5'2180,"0"0"3281,0 5-5299,-9-20-39,7 15-44,-7-15-46,9 20-285,0 0 297,-1 4-6,0 0 6,-2 6-17,2-1-5,-2 1-1,1 3-16,0 0 5,-1 3 6,0-1-12,1 3 6,0-1-5,1 2 0,0-1-6,1 0 16,0 0-4,0 0-1,0-1 6,0 0-1,0 0 1,0 0 6,0 0-1,0-1 0,0-1 1,0 1-6,0-2 5,-1-1 6,1 0 0,-1-1 0,1-1 0,0-1 56,-2 2-34,1-5 12,-2 3 0,2-6 5,-1 0 28,1-3 1971,1 1-1964,0-7-24,0 1-5,0-6-11,2 2-6,0-1-11,1-1-12,0 0-10,2-1 10,0 0 1,1 0-1,-1 0 12,2 0-22,-1 0-7,0 0 7,1 0-6,0 0-1,0 2 1,1 0-6,2 0-11,-3 3 0,2 1 0,-3 2-16,0 2 4,0 0 1,1 1-11,0 0 11,1 1-1,0 3-4,1 1 4,1 2-4,1 1-1,1 1 0,1 1 0,-1-1 0,1 1-22,3 3-11,-1 1 33,-2 0 11,-5-2 18,-6-2 10,0-1 17,-3 0 0,-3 1-11,-2-1 12,-5 0-12,-2 1 11,-1-2-11,-3 1 5,0-2-5,-1-1 0,0-2-11,-1-1 11,1-1-17,1-2 1,1 0-113,-2-5-112,5 0-218,1-5-332,7 0-519,2-1-8549,6-8 9715,0 6 0,1 0 0,-2 9 0</inkml:trace>
  <inkml:trace contextRef="#ctx0" brushRef="#br0" timeOffset="607198">20289 5858 6635,'-4'-1'3019,"2"0"504,2 1-3405,-33-6 5,21 7 23,-26-4 16,27 9 12,-1 0-1,-1 2 175,-7 4-158,4-2 303,-12 9-241,10-7-22,-4 5-56,5-3-29,-1 1-10,1 1-23,0 0-17,0-1 34,-3 7-79,5-4-16,-2 4 5,7-5-6,2-1-16,2 2 28,-1 9-23,4-7 6,-1 7-5,4-10-1,1-1 6,2-2 23,3 0 21,2-2 119,9 4-79,-3-5-6,7 1-11,-5-6-16,1-1-6,2-2-29,2-2-3408,1-1 3381,0 0-358,11-5 229,-7 0-118,7-4-207,-10 2-386,-2-1-3190,2 1-3280,-4-1 7293,-2 1 0,-9 3 0,-3 2 0</inkml:trace>
  <inkml:trace contextRef="#ctx0" brushRef="#br0" timeOffset="608328">21283 6067 15104,'9'-28'689,"-3"6"-622,-12 19-11,0 2-5,-3 0 5,-2 1-11,-1 0 55,-7 3-49,2 1-1,-5 1-11,5 2 17,-8 3-33,5-1 5,-5 3-6,9-3 1,2 1-12,0 0 6,0 2-6,1 0 11,-2 2-11,2 2-5,-1 1 5,1 1-22,1 0-6,1 1-16,2-1-7,0 0 7,2-1-1,3 0-39,0 6 34,3-5 0,1 3 17,4-3 27,0-5 18,3 1 5,-1-6 28,-1-1 44,0-2 40,1-1 62,-1-2 291,4-2-252,-1-2 167,9-7-217,-6-1-6,5-5-12,-4 1-33,0-2-22,0-1-12,-1-3-4,1-1 15,-1-2-205,0 0 200,-2-1 0,-2 0 84,1-10 23,-4-2-119,1 0-4,-4 4-18,0 11-11,-1 0 124,2-9-68,0 9 0,0-6 6,0 11 205,0 1-222,1 2 73,2-2-112,-1 4-17,2-2-23,-3 6 1,1 1-12,-1 1-5,1 1 11,-1 0-28,1 1-17,-1 1 1,2 1-1,-2 1 0,0 2 6,0 1-6,3 8 17,-1-1 0,2 7 0,-3-3 0,1 3 17,-2 1-12,0 2-5,0 1 17,-2 1-28,1 0 5,-2 0 6,1 2-33,-1-2 5,0 1-34,0 0-55,0 0-57,1 0-100,1-1-129,3-2-202,0-2-309,3-1-452,1-2-869,3-1 2235,2 1 0,-6-7 0,0-1 0</inkml:trace>
  <inkml:trace contextRef="#ctx0" brushRef="#br0" timeOffset="609113">22306 6090 7666,'-1'5'2996,"1"-1"1726,0-4-4649,-5 3 16,3 1 7,-4 5-1,3 1 0,-1 1 12,0 2-1,1-1 6,1 1 23,0-2-1,1-2 124,1 2-113,0-3 23,0 0 62,0-5 55,2 1 51,0-3 34,0 0-17,2-1 230,2 0-376,1-3-22,4-2-11,-2-4-12,2-1-11,0-3-5,-1-2-23,1-3-5,-2 0-1,1-2 12,-3 2 0,-1 0 5,-1 1 6,-3 1-22,0 2 33,-2 0 0,0 2-5,0 1-1,-2 2-50,-1 0-22,-2 1-28,-1 1-17,0 2 6,-1-1-23,0 3-6,1 0-5,-1 1-28,0 2-11,1-1-67,-2 1 44,2 2 12,-3 1 11,4 3 11,-2 1 11,1 3 0,-1 1 11,0 2-5,1 1 11,0 2 6,2 1-1,0 2-5,1 0-5,1 1 5,1 0-6,1 0 6,0-2 11,1 0-16,1-2-1,2-1-11,1-1 1,1-2-29,0-1-45,2 0-22,1-1-61,2-1-18,0 0-55,4-2-101,1-1-185,2-1-443,4-2-812,3 0-2878,3-2 3817,7-1 0,-17 0 0,1 0 0</inkml:trace>
  <inkml:trace contextRef="#ctx0" brushRef="#br0" timeOffset="609577">23238 5991 11654,'-1'-3'3091,"0"1"1368,1 2-4414,7-28-11,-2 23-1,5-17 7,-4 32-7,-1 4 1,0 2 5,1 13-17,-3-5-16,1 10-17,-3-9-45,0 15-23,-1-11-27,0 11-62,0-16-90,0-1-101,1-1-145,1-2-145,2-1-113,2-2-106,-1-1-1585,3 4 257,-3-7 2196,2 4 0,-4-11 0,0-1 0</inkml:trace>
  <inkml:trace contextRef="#ctx0" brushRef="#br0" timeOffset="609830">23248 6092 13069,'-8'-43'831,"0"0"0,0 4 0,3 5-288,4 13 304,3 0-595,2 1-96,2 1 154,8-5-293,-1 6-3327,16-7 3232,-10 13 135,8 0-203,-8 6-72,1 3-107,-1 1-123,-1 2-123,1 0-1060,5 7 500,-6 1-5103,7 15 6234,-12-4 0,-2-2 0,-6-6 0</inkml:trace>
  <inkml:trace contextRef="#ctx0" brushRef="#br0" timeOffset="610030">23179 6218 7979,'-5'2'4347,"2"-1"-1597,3-1-2733,66-40-5688,-38 25 5634,13-8 1,-2 0-120,-13 12 1211,-2 1-1778,0 0-7308,9-1 8031,-12 4 0,0 1 0,-16 4 0</inkml:trace>
  <inkml:trace contextRef="#ctx0" brushRef="#br0" timeOffset="610963">24600 5886 13647,'-45'-38'448,"7"8"285,27 29-615,-6 0-84,5 1-12,-4 1 225,0 4-247,5 0 120,-5 3-120,6-1 0,0 0-11,0 2 351,2-1-351,2 1 0,1 0 11,2 1 0,1 1 11,3 4-6,2-2 12,2 3 11,3-4 17,1-2 17,3 1 22,1-2 156,10 1-72,-4-3 28,6 0 23,-6-5 10,-1-1 23,0-1 23,0-2 22,-2-1 22,-1-3 22,-3-2-16,-2-2 6,-3-2-6,-1-2-17,-1-3 17,-2 0 296,-1-9-318,-1 6-1,-1-5 1,0 9-18,-1 4-21,0-1-57,0 4-27,-2 0-29,2 3-28,-1 1-22,1 2-12,1-1-111,-1 2-124,1 1 146,2 9-5,0 0-1,3 9 1,2 0-18,1 4 18,1 3 5,1 2-23,1 3 6,-1 1-5,0 1 0,-1 1 10,-1 0-443,-3 2 427,-2-1-5,-3 2-18,-4 0 12,-4-1-6,-5 0 17,-4-3 6,-3-1 16,-1-2 17,-14 5 1,7-11 4,-11 3 7,12-13-6,0-3 22,2-4-11,2-3 61,-5-5-55,10-3-180,-1-5 141,13-1-12,3-2-17,5-3-10,4 0-12,6-2-28,5-1-56,6 0-108,3-1-177,3 1-1212,3-1 506,2 1-830,2 0-2540,0 1 4501,5-4 0,-19 12 0,-1-1 0</inkml:trace>
  <inkml:trace contextRef="#ctx0" brushRef="#br0" timeOffset="612011">25759 5951 8018,'0'-9'3714,"1"1"-2756,-1 8 1781,0 0-2106,12-64-3283,-7 42 2958,2-14 0,1 2 241,-3 24 655,-1 2-784,-1 2-55,-1 2-96,0 1-96,0 1-139,-2 1 0,0 7 2542,1-1-2559,0 7-17,1-1 11,1 2 12,0 2-12,1 1 0,-1 2-5,0 2 11,0 1-1,-1 0 7,-1 2 5,1 1-6,-2 1 6,0 0-5,0 0-1,0 1 6,0-2-6,-1 1 6,0-2 6,-2 0 5,0-2 6,1-2 0,-1-3 5,0-2 1,-1-3 5,2-1 22,-1-2 6,1-2 34,0-2 55,1-2 1435,1 0-1485,0-7-33,-1 1-23,0-5 79,1-6-90,-1 2 11,1-6-6,0 4-5,0-1-5,1 0-6,1 1 22,3-5-34,0 5-16,1-3 0,1 6 0,0 2-12,-1 0 7,3 2-1,3 0-11,-1 3 0,3 0 0,-4 3-6,0 1 12,1 0-6,-1 1 0,1 0-6,0 1-5,1 1 0,-1 1-6,6 4 11,-4 0 6,4 1-16,-4 0 10,-1-1 0,0 1 6,-1 0 6,-1 1-12,0 0 6,-1-1-11,-2 1 6,4 4-1,-5-3 12,3 2-1,-5-3-16,0-1 11,0-1 0,-2-1 22,2 0-10,-2-3-7,1 1 18,0-3-1,3 0-11,1-1-11,3 0 0,0-2 6,2-1-6,2-3 5,-1 0-10,1-1 5,-1 0-3392,-1 1 3392,-1 0-17,-1 0-17,-2 2-50,-2 0-100,0 0-141,-2 2-242,-2-1 3069,0 1-3991,-1-1-965,-1 2 2454,1-1 0,-1 1 0</inkml:trace>
  <inkml:trace contextRef="#ctx0" brushRef="#br0" timeOffset="612794">26994 6019 18979,'7'-38'291,"0"0"1,4-23-219,-10 57 861,0 3-1035,-1 0 402,1 6-301,-1 1 166,0 6-178,0 0 528,0 2-533,0 2 0,0 0-11,0 1-11,-1 1-6,0 0 0,0 1-22,-1 1-118,0 8 62,2-6-269,-1 15 101,1-17-62,0 4-39,0-9-667,2 2 264,0-5-1955,4 5-432,-2-10 3182,3 1 0,-4-5 0,1-1 0</inkml:trace>
  <inkml:trace contextRef="#ctx0" brushRef="#br0" timeOffset="613247">27175 5775 7358,'0'-7'3450,"0"2"-2476,0 5 2348,0 0-3283,-20-18 67,10 20-50,-14-15-11,17 24-11,1-2 5,2 1-22,0 1 11,1 0 11,2 0 29,0 0 44,1-1 33,1-1 46,1-1 318,3 0-178,0-3 16,2-1 0,-2-3-39,1-1-28,1 0-17,0-2-33,1-1-5,0-3 10,0-2-5,0-2 268,1-8-257,-4 3 0,1-5 206,-4-1-245,-1 8-12,-1-4 113,-4 3-186,0 5-33,-3-3 23,-3 4-85,2 2 1,-2 0-63,1 2-38,3 2-62,-1 0-45,4 2-50,0 0-34,1 0-72,0 3-947,-2 6-124,2 0-1518,0 5-4984,1-3 7914,1-1 0,0-6 0,0-1 0</inkml:trace>
  <inkml:trace contextRef="#ctx0" brushRef="#br0" timeOffset="617209">17323 6220 7544,'-5'-6'1243,"2"2"-761,3 4 4425,0 0-4492,-9-27-196,7 20-14,-7-21 7,9 27-13,0-1 156,0 1-12,0 0-178,0-1-21,0 0 86,0 0-16,0-2 4,0 2-45,0-1-10,-1 1-49,1-1 27,-1 2-84,1-1 161,0 1-467,0-1 386,-1 6 116,1 0-62,-1 7 76,0 0-8,0 2 42,-2 4-37,0 1 3,-3 10-117,1-6-88,-1 5 49,1-10 3,1 0-38,1-2-203,0-1-29,0-3 21,0 4-40,2-6-16,-1 1 13,2-6-53,-1 0 40,1-2 453,0-1-634,3-4-52,-1 2-240,3-3-1871,2 3-389,-2 1-1725,3 0 4688,-4 0 0,-1 0 1,-1 0-1</inkml:trace>
  <inkml:trace contextRef="#ctx0" brushRef="#br0" timeOffset="617676">17575 6170 10445,'1'-5'2786,"-1"0"1480,0 5-3995,-1-27-221,0 20 12,-1-20-36,2 27-229,-1 0 96,0 3 29,1-1 22,-1 5-59,0-2 137,0 3-24,0 0 25,-1 2 144,1 2-103,0 0 7,-1 2-38,1 0 46,0 2-40,0-2 24,0 2-3400,0-2 3460,-1 6-313,-2 1 274,1-1 6,-1-1 5,2-7-2,-1-1 12,2-2-21,-1 0-1,1-2-30,1 0-45,-1-2 3245,1 0-3257,0-2 519,0 0-483,0 0-10,-1-2-3299,1 0 0,0 0 0</inkml:trace>
  <inkml:trace contextRef="#ctx0" brushRef="#br0" timeOffset="622070">18735 5932 13990,'-9'-10'-1209,"2"2"705,6 7 786,1 0-42,0-1-66,0-1 54,0 0-34,0 0-275,-1 0 320,1 1 108,-1 0-252,1 0 157,0 0-253,0 1 46,0 6 73,0-2-24,0 7 116,1-3-111,0 2 117,-1-1-87,0 0-12,-1 2 25,0 1-74,-1 0 156,-2 1-34,1 0 16,0 0-7,1-1-56,-1-1-10,0 1-45,1-2 147,0 1-45,1-2 117,0 0-71,1-1-48,0 0-71,0-2-12,0 1-18,0-2-175,0 0-21,1-1-572,0 0-62,2-1 38,1 0 235,0-1-482,2 0-2026,0-1 3076,4-1 0,-5 1 1,1-1-1</inkml:trace>
  <inkml:trace contextRef="#ctx0" brushRef="#br0" timeOffset="622555">18981 5950 15789,'-3'-4'-1806,"0"0"2774,3 4-489,-7-15-971,5 12 174,-5-12 95,7 15 1073,0 0-1237,0 4 849,0-1 7,0 5-581,0-3 463,0 1 11,1 0-70,0 0-498,0 2-36,0 0 179,0 1 69,0 1 14,-1 1 10,0-1 40,1 1 163,-1 0 62,0 1 162,0-1-15,0 1-75,0-1-3,-1 1 63,0 0 60,-1-1-13,0 0-63,-1 0-35,1 0-117,-2-1 109,2-1-55,-1-1-28,0-1-54,1-1-261,0-1-506,2 2-503,-1-3-1862,2 0 2749,3-3 0,-2 0 0,2-1 0</inkml:trace>
  <inkml:trace contextRef="#ctx0" brushRef="#br0" timeOffset="623471">19863 5839 12549,'-2'-4'133,"1"1"-3217,1 3 3913,10-44-685,-6 30 130,8-32 727,-9 41-876,0 2-3,0-1 175,-2 2 2727,0-1-3246,0 2 3423,-1 0-3618,0 8 299,-2-2-77,-1 9-43,-1-2 8,-3 8-6,2-4 182,-1 11 102,3 0 50,1-4-15,1 1-51,1-11-13,0-1-37,0-1-79,0 0-274,0-2-861,3 3-47,-2-3-1570,5-1-1788,-2-4 4621,1-2 1,-3-1-1,0 0 1</inkml:trace>
  <inkml:trace contextRef="#ctx0" brushRef="#br0" timeOffset="623801">20127 5706 14717,'-7'-30'-78,"1"7"89,6 25 40,-1 2-1,-1 2-5,-1 3-12,0 1 1,-1 2 33,-2 7-39,2-4 6,-2 5 5,2-1-45,1-6-16,-1 3-12,3-7-38,0 1-57,0-2-95,1 0-851,2 2-287,1-2 1362,3 3 0,-2-7 0,0-1 0</inkml:trace>
  <inkml:trace contextRef="#ctx0" brushRef="#br0" timeOffset="624577">21141 5728 14315,'-10'-31'313,"1"0"1,-7-20-128,16 48 260,0-1-266,-1 1 88,1 1-78,-1 0-223,0 2 72,0 5-6,-1-1-16,-1 5 135,-1 3-146,0-1-17,-1 5 22,1-4-5,0 1-1,2 1 23,-2-1-28,1 2 0,0-2-5,1 1-18,0-2 18,0-1-12,0-1-6,0 0-27,1-1-23,0 0-39,0-1-101,0 1-95,1-1-179,-1 0-230,1 0-459,2-2-1311,1 0 2487,3 0 0,-3-3 0,0 0 0</inkml:trace>
  <inkml:trace contextRef="#ctx0" brushRef="#br0" timeOffset="624847">21301 5658 15737,'-6'-26'-101,"1"7"68,6 29-6,1 0-29,-1 2-16,0 2-28,-1 0-34,0 1-55,0 1-107,-2 1-129,0-1-202,-3 1-3721,1-1 2276,-1 1 2044,0 1 0,2-8 0,1-1 0</inkml:trace>
  <inkml:trace contextRef="#ctx0" brushRef="#br0" timeOffset="625803">22208 5795 7542,'0'-3'2779,"0"0"2592,0 3-5046,-8-32 213,7 21-314,-6-23 95,7 31-425,0 2 128,0 7 6,-1 4-34,0 3 12,0 0 0,-1-3-6,1 1 0,-1 0-23,0 0-5,1 1 0,0 0-22,1 0-90,0 4 28,0-3-28,0 1-56,0-4-62,1 0-89,0-2-85,2 0-128,0 0-201,0-2-309,1 0-639,0 0-3561,0-2 5270,0-1 0,-2-1 0,-1-2 0</inkml:trace>
  <inkml:trace contextRef="#ctx0" brushRef="#br0" timeOffset="626043">22384 5773 16846,'8'-31'-487,"-1"8"341,-7 28 6,-3 8-67,2-1-95,-3 5-74,1-4-128,1 1-157,-1 0-140,2 2-331,1 0-570,0-1 1702,3 1 0,-2-7 0,1-2 0</inkml:trace>
  <inkml:trace contextRef="#ctx0" brushRef="#br0" timeOffset="626837">23223 5638 6971,'-4'-6'3014,"1"1"-1877,3 5 2458,0 0-3298,-8-27-45,6 20 107,-6-20-275,8 26-325,-1 1 274,-1 4-21,0-1-18,-2 5 0,1 1-5,0 1-34,-2 6 17,2-3-16,-2 4-18,2-4-28,0 0-44,0 1-45,1 0-62,-1 0-140,1 0-134,0-1-45,1 0-34,0-1-73,0-1-581,1-1-3715,0-1 4963,0-3 0,0-2 0,0-2 0</inkml:trace>
  <inkml:trace contextRef="#ctx0" brushRef="#br0" timeOffset="627076">23448 5618 16594,'-9'-23'-230,"1"6"146,4 25-16,-1 1-24,-1 2-66,2 1-73,-1 1-91,1-1-116,0 2-118,1-1-157,-1 0-257,1 0-522,0 1 1524,1 0 0,1-6 0,0-1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8T14:10:48.73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A020F0"/>
    </inkml:brush>
  </inkml:definitions>
  <inkml:trace contextRef="#ctx0" brushRef="#br0">2244 2035 15843,'-33'-39'249,"1"0"1,2 2 0,5 11 772,13 23-428,0 1 1003,-2 1-973,-1 2 348,-3 3-440,-2 4 378,-2 5 115,-2 4 363,-3 4-662,-1 2-283,0 4-106,-1 1-74,2 2-188,-1 3-90,2 1-165,2 0-43,3 2-287,2 12-265,10-12 15,2 7 0,13-19 301,4-3-310,7-4 53,7-3 79,2-4-2822,4-5 3343,3-2-532,1-5 563,3-3 87,-1-4 50,0-4 11,-2-3-16,-3-4-24,-3-2 117,-4-4-11,-2-1 0,-4-1-6,-2-2-11,-4 0 183,-3 0-200,-4 1 96,-1-1 101,-3 3 62,0 2 3,-1 2 9,0 5 5,-1 3 566,-1 3-620,-2 3-21,1 2-215,0 3-188,1 2-43,0 1 3491,1 0-3330,0 3 312,-1 2 84,1 5-90,-2 4 75,1 4-32,-2 5 17,0 3-152,1 3-76,-1 1-276,1 2-65,1 0 145,0 1-330,2-2 318,0 0-42,3-2-29,2-3-49,3-2-123,3-3-10,2-3-50,1-3 27,4-3 22,0-2 15,3-3 65,1-3 76,1-2 122,1-5 56,2-1 45,0-6-3,-1-2-1,0-3 9,-1-2-15,-2-2 0,-3-1 3,-1-1-24,-5 0 2,-2 0-13,-4 1-14,-3 1-8,-2 1 5,-2 1-14,-3 2 2,-1 0 33,-9-1-46,3 5 13,-5-1 15,5 6 14,0 1 284,2 0-279,1 2 4,2 0-7,2 0-5,2 0 2,0 2-10,3-3 23,2 1 10,4-2 18,4 0 311,14-4 268,-3 2-13,10-1-43,-8 3-41,0 1-30,0 1-32,-3 1-21,0 1-317,-3 1-293,-1 0 0,-2 1 12,-1 1-2,-1 1-51,-2 2-53,-1 3-102,-2 1-32,1 2-59,-2 1-19,0 2 34,-1 0 41,-1 3 148,-1 1 105,-1 1 152,1 12 85,-2-6 77,2 8 23,-2-10-3,1 1-79,1-1-49,0-1-47,0 0-52,1-2-49,0-1-38,1-3-86,0-2-2,3-1-62,-1-3 62,2-2 7,0-2 9,2-2 86,1-2-25,2-3 132,1-2 21,2-5 33,1-2 3,0-4-3387,0-2 3373,-2-2-1707,-1-2 1695,-4-2-661,-1 0 596,-4 0-298,-3 0 280,-2 1-11,-2 1-4,-3 1 11,-2 2 10,-3 0 58,-4 3 0,-1-1 0,-1 2 0,0 1 17,1 0-6,1 2 2122,3 0-2133,1 1-5,2 1 0,3 0 2141,1-1-1990,2 0 1188,9-6-976,0 3 46,9-3 47,-1 4 29,2 2-50,1 2-63,1 2-153,1 2-97,-2 2-175,0 1-32,-2 2-121,-1 3-57,-2 2 573,2 8-684,-5-1 18,1 5-23,-6-3 76,-2 1 115,0 1 79,-1 1 106,-1 0 11,-1 1-3266,0 2 3330,-1 0-1271,1 0 1276,-1 0-94,1 10-64,1-7-76,1 6 50,-1-11-49,2 1 13,4 4-21,-1-5-73,4 3-66,-2-8-52,3-2 2424,12 0-2439,-2-7 1,10 1-51,-4-9 4,4-3-83,5-4 1710,2-4-1685,2-4-404,1-1 553,-2-2 172,-1 0 64,14-10 233,-16 7 17,8-5 38,-20 10 39,-5 1 9,-4 0 15,-4 1-15,-3 1-4,-3 0 201,-4-6-61,-2 0-448,-3 2-62,-2 3-16,-3 7-52,-2 0 23,-1 2 30,0 0 192,-3 1 33,1 2 8,-3 0 157,1 2 53,-1 1 281,1 2 63,-1 3 112,0 2 51,0 3 115,1 2-29,-2 2-217,2 2-102,-1 2-308,2 1 77,-5 13-467,2 4-3048,2 0 2754,5-2-873,6-11 741,1-2-447,4 0 298,2-3-212,4-1 170,3-3 83,1-2 75,1-2 2751,9-4-2476,3-5 1131,-1-2-813,-2-7 103,-9 0 148,0-4-30,-1-1-38,-2-2 787,1-9-795,-3-5-136,-1 2-22,-3 1 366,-3 11-439,0 1 44,-2 3-10,0 0 133,-3 1-169,0 4 9,-3 1-53,1 4 62,0 1 158,-1 2-49,1-1 87,-2 6 211,2 1-21,-1 5-87,1 3-25,3 1-150,-1 9-207,6 4 15,1-1-220,6-1-222,1-9 33,3 0 86,4-2 44,1-1-3352,3-2 3413,3-2-1098,0-2 1289,3-2 35,0-3 38,0-1 5,-2-3-41,-1-3 64,-1-3 6,-2-3 5,-2-2 38,-2-1 0,-3-1 220,-3-2-29,0-1-10,-2-1 2851,2-7-2831,-4 6-7,0-4 1709,-5 9-1729,-1 3-143,-1 1-61,-1 4 33,0 1-89,-1 3-100,-1 1 47,-3 3 156,0 1 47,-2 3 14,1 3-68,1 1 12,0 4-31,3-1 67,0 2-53,2 1-186,3-1-65,1 0-82,12 5 18,10-3 109,3-1-395,6-6 527,-7-8 36,2-1 36,-1-3 57,-1-3 46,-1-4 72,-2-3-5,-1-3 9,-3-2-3279,-3-2 3212,-1-2-211,-3-1-142,0-1 95,-4 0-16,-1 0 6,-1 1 11,-2 2 232,-2-4 279,-1 5-290,-2 1-31,-1 9-24,0 6 168,0 2 3145,-3 6-3045,0 4-33,-1 8-147,-1 5-3229,0 5 3211,-1 5-21,0 5-509,-2 5 294,2-6 1,-1 2-177,2-7 1,0 2-761,-2 12 1,1 0 519,1-8 1,2-1-385,0 3 1,0-1-1362,2 2 1,-1 0 2225,1 6 0,1-3 1,0 4-1,0-3 1</inkml:trace>
  <inkml:trace contextRef="#ctx0" brushRef="#br0" timeOffset="993">6372 2238 17342,'17'-41'657,"0"0"0,-1 4 1,-5 8 1073,-13 17-1323,-1 0 421,-2 1-555,-3 0-72,-3 1 160,-1 0-295,-2 2 784,-3 2-767,-2 2 11,-1 2-11,-3 1-34,-1 4-22,-3 3-5,0 4-12,-2 6-3386,-2 3 3386,0 3-2274,-1 3 2269,2 1-310,3 3 299,1 0-6,5 2 5,3 0 0,5-1-5,3-1-25,6-2 3,1-2-6,6-1 2105,4-3-2105,5-1 28,4-2 5,4-4 6,3-2-5,2-4 16,2-2 0,-1-4 6,2-1 3152,-1-4-3130,0-3-5,-1-5 72,9-11-50,-10 3 345,7-9-323,-15 6 68,3-15-101,-7 8-6,2-12-28,-7 15 28,-1 1 17,-2 3 117,-1 4-67,-1 3-11,-2 5-4,-1 2-24,0 3-17,0 2-5,-2 1 319,0 1-375,0 1-11,-1 1-12,0 3 34,-1 3 0,-2 5-11,0 2 11,0 3 0,0 2 0,1 2 0,1 2-11,1 0-1,1 1 7,2-1-18,1-1 1,3-1 5,2-3-5,4-1 22,2-1-18,2-2 18,2-2-5,1-2-1,0-2 29,2-2-23,-2-3 0,2-2 6,-1-2 11,0-3-6,0-3 22,0-3 1,-1-3 5,-1-2 6,0-3 17,-2-2-6,0-3-6,-2-3 0,-1 0 18,-2-2 111,2-10-34,-5 10 1,0-5 28,-4 14-1,-2 3-33,0 2-5,-1 2-18,-2 2-22,-1 2 12,0 1-34,1 1-29,0 3-4,1 0-24,0 3-38,1-1 11,0 9 5,1-1 1,3 9-7,0 0 24,5 3-1,1 3 11,3 2-11,2 3-22,4 1-17,4 3-28,2-2 11,3 2-500,0-3 506,1 0 5,-2-1-16,-4 0-6,-4-1-22,-7 1-46,-5-1-44,-8 2-72,-7-1-91,-8 0-122,-8 0-186,-5-1-2161,-24 7-1945,11-12 4189,10-7 1,2-3-1,8-3 1,-1-3 0</inkml:trace>
  <inkml:trace contextRef="#ctx0" brushRef="#br0" timeOffset="1652">8367 2162 14930,'0'-6'4448,"0"1"-5527,0 5 1493,-67-58-89,44 42 457,-15-17 0,2 6-608,24 25-96,1 2 832,3 1-887,1 3-12,0 5 6,1 4 5,-1 6-22,-1 6 17,0 6-12,1 5 1,0 6-190,2 6 179,3 5 2463,1 5-2486,3 3-885,3 2 879,0-31 1,0 0-553,1 1 1,0-1 543,1 1 0,0 1-17,-1-1 0,1 1-17,-1 0 1,0 1-29,-1-1 1,0 0-7,-2 0 1,0 0-11,-1-1 0,-1 0 5,0 0 0,-1-2-115,-4 31 34,-3-5 17,-6-4 34,-3-4 49,-6-6-16,-2-4 34,-4-6 11,-3-5 5,-4-6 29,-2-7 10,0-7-2222,-1-4 2217,0-10 11,3-6 454,2-10-387,3-7 29,5-5-423,4-5 462,7-2-12,6-3 6,4-1-33,7-1 539,5 0-579,5 0-6,6 0-5,3 1-5,4 1-12,4 0-11,3 0 978,5 1-1011,3 1 5,3 2-28,3 3-34,0 3-112,0 4-462,-14 11 1,0 1-3323,16-7 2098,-17 10 1,-1 1-6700,7-1 8468,-7 3 0,-14 6 1,-8 3-1</inkml:trace>
  <inkml:trace contextRef="#ctx0" brushRef="#br0" timeOffset="2592">8719 2347 23730,'-12'-45'39,"6"8"-39,21 34 6,2-1 27,9-2-33,-6 3 6,5-2-6,-10 1 0,-1 0 17,-3 0-6,0 0 11,-3 0 1,-1-1-7,-2 0 18,0 0 5,-2 0 28,0 1 17,-1 0 17,-1 0 0,-1 2-6,0-1 6,0 0 117,-5-2-100,1 2 11,-5-2 0,2 2 5,0-1-5,-1 1 0,1 0 118,-1-1-141,3 1-11,1 0-39,2 1 95,1 1-134,7 7-17,0-1 0,8 6-5,6 7-1,7 7-5,-1 2 11,1 4-1867,-8-6 1867,0 1-2770,-1 2 2759,-4 2 5,-3 1-11,-4 1 12,-4 1 5,-3-1 0,-12 13 0,-1-14-12,-11 6 29,4-17 1239,-2-4-1244,1-4 4,0-5 3404,-6-3-3392,3-12-5,3-1 5,7-21-17,13 8-11,6-9 6,4 8-12,7-1 17,2 1 0,3 2-3408,14-8 3386,-6 8-6,10-4-2319,4 4 2275,-8 6-907,12-4 867,-14 8-39,3 1-22,-1 0-45,0-1-57,0 2-453,10-4-173,-1 3 420,-4 0 33,-8 3 1912,-15 4-1710,-3 0 111,-3 1 79,-3 0 2771,-1 1-2648,-4 1 1986,-1 0-1565,-1 0 66,-5-2-330,0 2 22,-4-2 7,0 2-12,-1 0 11,-1 0-11,-1 0 173,-3 0-279,4 2-45,-3 0-33,8 0-35,0 2-10,1 0-7,1 2 7,2 5-18,1-2 1,2 4 0,3-3-1,5 0 1,11 2-6,-3-4 0,10 1 11,-5-6-11,2-1 0,1-2 11,1-2-11,1-2 0,-1-4 11,11-9 6,-12 2 28,4-7 22,-13-3 17,-5-3-45,-4 1 1,-5 2 10,-5 9-16,-3 1-3376,-4 3 3392,-3 0-768,-3 4 763,-3 2-327,-15 2 401,7 2-148,-10 4 140,13 2 2752,0 4-2747,3 2-15,2 1 1044,-4 10-1061,8-4-64,-3 8 615,9 5-713,3-6-18,2 10-31,5-11-30,3 2-40,3-1-43,5 0-33,2 0-95,5-1-568,16 7-2869,-4-9 2937,13 4-432,-10-13-1168,0-3-367,1-4-1332,-1-3 4167,4-2 0,-19 0 0,0-2 0</inkml:trace>
  <inkml:trace contextRef="#ctx0" brushRef="#br0" timeOffset="3419">10183 2327 18660,'14'-47'1326,"-1"1"0,0 4 0,-6 7-733,-11 19-77,-4 2-96,-4 1-90,-1 3-56,-2 2-61,-2 3 78,-9 1-195,5 4-34,-7 4-23,8 3-11,-1 5-11,0 4-12,1 3-212,-2 3 196,2 3-489,0 3 483,1 1-24,3 3-21,-1 12-459,7-11 476,2 7 11,9-18-5,4-2 17,5-5 197,5-4-186,3-3 16,3-5-10,1-1 495,12-13-468,-7 1 12,7-10 5,-12 1-11,-2-2-166,-2-1 183,-2-1 11,-2-2 6,-1 0-1,-2 1 23,-2 2 12,0 1 523,-2 3-322,-1-2-135,-3 7-11,0 1-39,-3 7 0,-3 3 112,-2 2-201,-3 4-7,-2 5-10,-3 5-6,-2 5-11,-11 20 5,11-12 1,-1 1-1697,0 1 0,0 2 1696,-1 3 1,1-1-17,-8 21-2103,0 2 2097,2 0-620,4-1 615,6-4-55,4-3 43,5-7 23,7-5 5,3-8 23,5-6 5,2-7 2039,10-6-2044,-4-4 5,8-8-16,-4-5-7,2-6 2681,3-5-2708,3-4 1288,1-4-1344,3-2-1480,-1-3 1390,0-4-67,0 1-45,-2-2-67,-1 0-56,-1 1-62,-2 0-622,-3 2 572,-2 2 17,-2 4 22,-3 2 67,-4 3-10,-1 2 184,-2 1 112,-2 1 112,10-13 90,-7 12 38,6-9 24,-8 15 60,-1 1 1792,4-2-1623,-5 4 716,2-1-655,-5 5 131,-3 2-142,0 2-16,-3 0-34,1 1 482,-1 1-763,-3 2-32,0 2 10,-4 2 0,-1 5-5,-1 2-11,-1 2-17,-1 4-17,1 1 0,0 3 11,2 2-17,1 0 12,2 1-12,3-2 1,0-2 5,4-1 0,2-2-6,4-3 6,3-2 17,3-2-6,1-4 0,2-2-5,0-3-1,0-2 7,0-4 4,0-2 35,1-3-18,-1-2 35,-1-2 16,0-1 0,-2-2 16,0-2-4,-2 0-7,-2-2 12,-1 1-6,-2-1 17,-1 3-11,-3-1 84,-1-3-112,-1 6 39,-6-6-68,2 11-27,-4-1-11,2 7-1,-1 0-16,2 2-17,0 1-11,0 1-6,0 3-16,0 1-23,1 4-51,0 3-94,1 3-102,0 2-139,2 1-164,3 2-200,2 0-359,6-1-818,5-2-1618,3-2-6202,1-3 9217,-3-2 0,-7-4 0,-5-3 0</inkml:trace>
  <inkml:trace contextRef="#ctx0" brushRef="#br0" timeOffset="4137">11225 2329 25864,'-11'-2'34,"5"1"-1,10 3-16,3 0 0,3 1 5,3-1-11,3 0 29,14-2-29,-7-2-6,10-1 1,-10-4 5,-1-2 6,-1-2-6,-2-2 12,-3 0-12,-2-2 0,-4-1 17,-3 0 6,-3 1 5,-2 0-6,0 1 7,-5 2-1,-2 1-6,-3 2 12,-2 1 17,-3 2-17,0 1-1,-2 3 1,-1 0-22,1 2 5,0 0-6,1 1 0,2 3-10,0 3-7,1 2 6,0 2-11,0 3 0,1 2 0,0 2-16,2 2-1,1 2-11,2 2-23,1 0-21,2 2-35,2 0-61,4-1-39,2 0-23,4 0-38,4-2-664,4-1 601,3-3-44,3-4-34,1-3 12,2-4 16,-1-4 34,-1-2-107,12-10 365,-10 0 66,9-8 57,-14 1 27,0-2 18,-3-4 38,-1-2 29,-3-2 33,0-1 28,-1-1 51,-1 1 39,-1 0 16,-2 2-10,-1 3 27,-2 3-22,-1 2-16,-3 2 10,-1 2 557,-1 3-658,0 2-55,0 2-51,-1 2-11,0 2-78,1 5 5,-1 2-11,2 7-6,-1 1 18,0 5-12,0 2 0,0 2 11,-1 2-22,0-1-1,0 1-10,0-1 11,0-2-6,0-2 11,0-3 12,0-3-6,0-5-11,0-3 33,0-3 6,1-1 11,1-3 29,1-2-40,2-4 5,2-4 6,1-3-27,2-3 44,1-1-12,1-1 7,1-1-6,1 1-34,1 1 17,1 0-17,2 2-3386,-1 4 3386,2 1-1045,0 3 1034,-1 3 0,2 0 11,-3 4-11,1 0 11,-2 2-11,0 4-11,-2 3-11,0 3-12,-2 2-16,-1 2-12,-1 2-22,-1 1-28,-2 1-308,1 9 51,-3-6 2679,1 6-3093,-2-10-371,1-2 731,1-3-3307,1-4 3730,3-2 0,-5-4 0,1-1 0</inkml:trace>
  <inkml:trace contextRef="#ctx0" brushRef="#br0" timeOffset="4701">12582 2215 18405,'1'-38'255,"-1"0"0,-2-23 2152,-9 60-2340,0 2-28,-3 2 6,0 3-17,-2 5-17,-1 2 0,1 3 0,0 2 1248,-3 13-1270,4 6-23,3 0 716,7 0-710,7-12-17,4 0 28,6-2-50,4-1 0,6-2-11,2-2-23,3-2 11,2-4 2372,12-1-2349,-9-5 17,7-2 11,-12-7 16,-1-2 12,0-5 28,0-3-6,-2-3 0,-2-4 23,-1-2-12,-3-3-3207,0-3 3225,-2 0-226,-1 0 247,-1 2 34,-3 4 6,-3 3 22,-2 3 6,-4 4 90,-1 1-147,-4 4-27,0 1-11,-3 5-17,1 0 3305,-3 3-3306,1 3-10,-2 4 22,3 3-11,1 3-23,1 3 1,2 1-23,1 2 5,2 0 6,10 9 23,1-8 323,12 6-345,0-11-12,3-2 5,3-4 12,2-3 0,0-3 5,0-3 6,0-4-11,-2-3-3364,-2-3 3392,-3-4-1718,-3-3 1735,-2-1 10,-3-1 18,-2-3 22,-5 1 17,-1 0 22,-3 3 28,-2 2 28,-3 1 1,0 4 144,-2-1-200,0 6 2509,-2-1-2549,-2 5 2543,0 2-2576,-3 3 5,-2 6-28,-3 4 22,-1 5-5,-2 5-17,1 3-3387,-2 4 3371,1 3-24,1 5-804,-2 4 787,2 5-307,-1 4 219,1 4-118,3 3-2156,4 2 1957,5-31 0,2 1-3072,5 12 0,4 0 3506,0-7 0,0-1 0,9 24 0,-5-28 0</inkml:trace>
  <inkml:trace contextRef="#ctx0" brushRef="#br0" timeOffset="25889">14323 2465 7408,'-2'3'1922,"1"-1"5157,1-2-6664,-5-27-7,3 18-16,-3-21-5,6 24-12,-1 1-17,1 0-4,-1 0-40,1 0 229,-2-4-336,-2 3-45,-2-3-22,-1 3-33,-3 0-23,-1 0-6,-1 1-11,-3 0-11,0 2-5,-1 1-7,-1 2-16,0-1-5,0 1-1,-2 1-11,2 2 12,-2 2-1,1 1-11,0 2 6,-1 1-17,1 2 11,-2 0 1,0 3-7,-1 0 18,0 2-12,0 3 6,0 0-12,1 2 18,0 2-18,2 0-10,1 2 10,2 0-33,2 1 23,2 1-12,3 0-6,2 2 18,3-1-18,2 0 7,3-1-12,4 0 16,4-2-21,5-2 5,2-1 0,3-2-11,3-3 11,3-2-12,2-3 7,2-1 16,1-4 0,0-3 6,0-2 5,1-2-801,-1-3 796,0-2 11,0-4 5,-1-2 7,-1-1-180,-1-1 196,-1-2 11,0-1 12,8-9-18,-9 4 7,5-6-216,-13 9 249,-4 0 22,-1 2-17,-4 2 760,-3 1-760,-3 1 1,-1 1 5,-2 2 218,0 1-224,-1 1 6,-1 2-28,-1 1 263,-2 2-291,0 1-17,-2 1 0,-1 4-5,-2 3 0,-2 5-1,-2 2 6,-1 4-5,-3 9-17,5 3 0,1-1-12,7-3 18,5-11-1,4-2-5,3-1 22,5-2-11,4-3-6,3-2 12,3-1 5,3-3 0,2-2 12,3-2-18,2-4 23,-1-5 12,1-2-354,-1-3 376,-3-3 16,-2-1 23,-3-2 28,-5-1 16,-5 1 1,-4-1 145,-7-10-157,-6 9-16,-6-5-23,-7 12-5,-6 2-1,-3 3-10,-5 3-1,-2 2-27,-3 3-7,0 2 1,-2 3-28,2 1 11,1 2-17,3 1-11,5 2-11,2 2 11,5 0-28,4 2-11,3 0 5,2 1-22,4 1 0,0 1-11,4 1 225,0 7-265,4-4-16,3 5-34,3-6-78,4-2-51,5 0-55,3-2-80,5-2-128,4-2-274,3-3-330,2-3-399,1 0-380,2-5-488,0-1-549,0-4-671,0-2-828,-5 0 4468,-6 0 0,-12 5 0,-6 2 0</inkml:trace>
  <inkml:trace contextRef="#ctx0" brushRef="#br0" timeOffset="26323">14999 2540 12454,'1'-37'341,"3"16"1679,0 45-1986,2 2 1128,2 3-1139,-2-7 16,8 12-17,-6-17 614,4 4-620,-3-11 24,1-1 16,1-3 2007,6-3-1996,-3-1 265,5-6-276,-5-2-17,2-5-3369,0-2 3392,2-1 178,5-9 130,0 1-51,-2 1 504,-6 2-414,-11 13-84,-1-1 3297,-4 5-3465,-2 1-51,-1 0-55,-2 1-12,0 0-22,0 1 0,0 1 5,1 3-22,1 0-6,1 3-10,2-4 16,1 1 11,1 0-11,1-1 17,6 1-23,8 0-5,2-2 11,4-1-17,7-1 0,-6-1-5,9 1-6,-3-2 33,-8-1 18,2-2 38,-12-1-5,-5-1-16,-2-1-29,-3-1-101,-9-6-83,-6-1-1,-2 0-146,-2 2-430,8 5-953,1 0 1703,2-1 0,4 4 0,0 0 0</inkml:trace>
  <inkml:trace contextRef="#ctx0" brushRef="#br0" timeOffset="26691">15678 2458 21982,'-10'-31'236,"1"6"-163,9 25 313,0 0-324,-2 0-40,1 0 6,-2 0-62,3 0-582,-2 0 594,1 2-35,0-1-72,0 2-391,1 0-785,-1 1-3563,1 1 4868,1-1 0,0-1 0,0-1 0</inkml:trace>
  <inkml:trace contextRef="#ctx0" brushRef="#br0" timeOffset="27918">15041 2659 19126,'5'-34'288,"0"1"1,3-21-32,-5 53-111,-2 0 363,0 4-212,-2 1-22,-1 3 55,-6 10-218,1-2-11,-4 7-12,3-4-10,0 1 5,2 0-11,1 2-3403,2-1 3375,2 0 0,0 0-802,3-1 796,2 0 6,3-3 61,10 4-27,-3-6 10,8 1 107,3-5-89,-5-5-6,8 0 2980,-10-5-2918,9-6 1100,-8 0-1202,6-6 1,-9 1 11,0-1 11,-1-3 16,0-2 24,-3-1-24,-1-2 7,-2-1-23,-3-1-23,-1 0 29,-2 0-6,-1 1 11,-1 1 0,-1 1 1,-1 2-35,-1 1 12,-1 2-6,-1 1-5,0 1 27,-1 2-27,1 2 0,1 0-18,0 3-16,1 1-11,1 1-17,1 2-213,0 0 225,3 1-18,1 1 6,3 1 6,-1 1-6,2 1 5,-1 1 1,0 1-6,1 6 0,-2 6 11,-1 9 6,-2-3 0,-3 3-23,0-7 12,-2 2-12,0-1 6,-2 0-6,-3 9 6,3-8-11,-4 5 28,3-10 0,-3-1 0,0-1-1,-2 0 1,-3-1 0,0-1-6,-3 1 0,1-3 12,-11 4-23,7-4 0,-7 0 0,10-4 5,-2-2 7,3-1-1,-5-1-11,5-3 5,-4 1 12,7-3-11,0-1-1,0-2 7,-8-6-1,5 2 0,-5-5-5,7 4 5,1-1-6,1 0-5,3-1 6,1 0 0,2-2-12,3 0 12,0-2-1,2-2 6,1 0-5,5-9 0,1 7-18,4-5 12,-1 11 12,0 0-1,0 2 6,1 1-12,-2 0-10,0 2 10,-1 1 1,-1 2-1,-1 1-5,-1 2-5,-3 0-6,0 2-34,-1 1 34,-1 2 16,2 2-5,0 4 6,1 2-1,0 2 12,1 2-17,0 1-5,0 3 10,1 0 25,2 0-8,-1 1 66,2-1-75,1 0 0,4 4-19,-2-8 35,3 4 2,-5-9-10,0-1 16,-1-1-42,0-2 99,0-1 22,4-2 79,6-5 18,-1-2 21,3-5 12,-3-2-1,0-1-2,2-2-22,0-2-26,-1-2-79,-2-2-67,-2-1-50,-3 1-31,-1 0-13,-4 1 15,-2 2-62,-2 1-6,-1 2-6,-1 1 1,-3 1-11,1 1 31,-4 1-41,0 0-13,1 1 6,-1 1 19,1 1-13,1 1 11,1 3 36,1 0-53,1 2-2100,0 0 1110,0 8-849,1-1-2206,-2 6 4175,0-1 1,1-6-1,0 1 1</inkml:trace>
  <inkml:trace contextRef="#ctx0" brushRef="#br0" timeOffset="28824">15731 2617 8707,'2'-3'4442,"0"0"3892,-2 3-8087,15-34 5,-10 23-5,10-25-17,-12 31-23,-1 0-22,0-1-29,1 0 24,0 0 4,-1 1 7,0 1 16,0 1 90,0 1-174,-2 1-95,1 7-6,-1 0-10,1 5 4,-1 7 1,1-4 22,-1 7-11,1-5-5,-1 2-12,0 0 6,-2 2 16,0 1 1,-3 2-6,0 1-17,0 0 17,-1 0-5,0-2-7,0-2 12,0-3-11,1-2 6,0-2-7,1-2 1,1-1-17,0-1 23,1-3 5,1-2 22,0-1 56,1-1 841,0-1-784,0-5-85,0-2-61,1-6 0,0-1-6,2-4-5,0-2-1,1-3-5,4-11 17,-1 7-17,4-6 11,-2 11-16,1 2 5,2 2 5,0 1 1,0 2-6,0 2 0,0 2 11,0 2-22,-1 3 11,-1 1-23,5 3 23,-4 2-16,3 3 16,-4 3-12,0 4 7,1 1 22,-1 3-29,1-1 24,0 2-18,-1 0 0,0 0 6,0-1 0,0 1-11,1-1 11,1-1-17,7 3 17,4-4 17,0-2-17,1-6-3392,-6-6 3426,3-4-1145,2-4 1127,2-6-1899,1-4 1872,2-4-433,0-2 461,-2-4 0,-1-1 11,-2-3 0,-2-4-12,-1-3 29,-1-3 0,-3-1 0,-5 12 0,-1-2 721,-1 1 0,0 0-752,0 1 0,-1 0 31,4-22 141,-8 23 828,0 2-949,-3 4 19,-1 1 2921,-2-1-2913,0 7-40,-2 0 1199,1 8-1406,0 5 447,0 1-347,2 4 152,0 1 92,0 12-23,0 14-31,0 4 6,1 11-3397,0-8 3389,0 3-65,2 2-317,0 1 58,4 2 39,0 0-72,7 17 58,-2-15-70,4 13-209,4-7-206,5 0 138,1-3-103,0-9-135,-8-16-196,-1-2-349,-1-4-475,-2-3-2469,0-3 4257,-5-5 0,-1-1 1,-5-4-1</inkml:trace>
  <inkml:trace contextRef="#ctx0" brushRef="#br0" timeOffset="29626">16256 2558 16278,'42'-19'-66,"1"0"1,-3 2 0,-1 3 692,-5 8 0,-2 2-823,20-3-206,-18 2 1,0 0 132,9-1-50,-3-1 407,-5 3-397,-4-2 1033,2 1-786,-12 0 378,1 1-215,-15 2-1,-3 0 1386,-3 1-1408,-1-1 525,-2 1-435,-2 0 241,-6-1-168,2 1 22,-3 1 319,0 0-268,5 0 16,-3 0 0,5 0-22,0 0-39,2 0 135,0 0-381,1 0 44,1 4 0,2 1-22,1 2 33,7 4 6,6-1 45,9 1-62,-2-5 6,3-3 11,-7-3 0,-1-1 146,6-3-29,-3-6 23,2-7 51,-7-5-3550,-6 3 3382,-4 0 61,-5-1-101,-1 5 11,-2-3-5,-2 4 5,-3 3-5,0 1 6,-2 3-18,-1 0-33,-1 2 3415,-1 2-3415,-2 1 28,-8 2-34,-3 5-3403,0 0 3387,3 6-23,3 6-33,1 4 27,-3 20 23,9-11 0,4 7-5,7-15 5,0 1-6,3 0-11,1 0 17,4 0 0,3-1-5,3-1 5,2-1 3380,4-3-3391,1-1 28,2-2 39,13 2-17,3-6-39,2-2-5,-2-5 10,-2-8 18,-8 0-18,7-6 18,-13-1-1,-1 0 18,-2-3 10,-2-1 23,4-11 0,-2-5-34,0 0-366,-4 0 361,-5 10-6,0 3 45,-1 2 11,0 1 39,3-2-39,-1 0-28,4 1-17,-1 5-17,-3 4 344,0 4-371,-3 2 5,2 0-11,0 2-1,2 0 29,5 6 0,-2-1-11,4 7-6,-3 0-6,0 1 0,2 2 6,0 2-5,0 0-6,0 0-6,-1 1 0,-2-1-11,-1 1-118,3 6 1,-6-6-96,2 5-152,-6-9-1152,1 6-181,-2-6-2110,3 3-5126,-2-8 8114,-1-2 0,-3-3 0,-1-2 0</inkml:trace>
  <inkml:trace contextRef="#ctx0" brushRef="#br0" timeOffset="30084">18227 2300 16387,'0'-3'3501,"0"1"1427,0 2-4833,-7-49-50,3 37-17,-7-35 6,-3 57-12,-1 0-22,-10 10 17,3-1-267,-3 2 250,2 3 12,0 0-1,-2 11-17,9-9 6,1 6-5,12-11 5,3-2 5,11 4-10,1-8 27,8 2-5,-2-10 0,3-4 27,1-1 223,1-4-234,1-2-5,0-4 0,-1-3 6,1-4-6,-3-1 6,0-4 50,1-12-22,-6 5 5,-1-9 11,-9 9-16,-3 1 0,-2 2 22,-4 1-28,-1 2 11,-4 2 28,-8-1-61,2 6-12,-5 1-28,6 7 6,0 3-11,1 1-17,1 3-17,1 4-39,0 3-16,0 4-63,1 5-72,0 2-532,0 3 313,1 2-94,2 2-147,0 1-234,1 2-338,1 0-816,1 1-1049,1 0-5118,1-3 7457,1-4 0,0-11 0,0-5 0</inkml:trace>
  <inkml:trace contextRef="#ctx0" brushRef="#br0" timeOffset="30442">18257 2828 23864,'-47'21'73,"8"-3"-51,37-9-5,1 0 0,0 0 0,1 2-17,2-1 11,1 0 0,2 1 17,16 6-5,-6-8 16,11 4 6,-10-11 16,0 0 1,-1-3 106,7-6-67,-8 0 11,4-7 11,-8 2 22,-3-1-10,-2 0-1,-3-1-11,-1-1-10,-1 0 94,-6-5-112,0 4-11,-6-1-5,1 7-18,-1 2-16,-2 2-28,-1 2 11,0 1-22,1 2-12,0 0-16,2 2-18,2 1-21,2 2-34,1 2-51,1 2-100,2 2-119,2 1-150,0 1-1535,8 10-330,2-5 2380,9 7 0,-9-14 0,1-2 0</inkml:trace>
  <inkml:trace contextRef="#ctx0" brushRef="#br0" timeOffset="49185">1003 3677 6725,'-4'-2'935,"0"0"-392,4 2-296,-4-2 89,3 1 40,-1-1-40,6 2-68,2 1-44,3 0 129,8 1-213,-1-2-11,9 1 121,8-1-118,-3 0-420,10 0 431,-8-1 12,1 0-3262,2-1 3256,1-1-2168,2 1 2154,1-2-437,4 2 397,2-2-27,1 1-11,2 0-385,2-1 373,0 1 17,3-1 1443,0 0-1463,-13 1 0,0 1-8,22-2 986,-22 2 1,2-1-866,-1 1 1,0 0 2,2 0 1,1-1-210,-1 1 1,1 0 183,-3-1 0,-2 1 156,17 0 15,0-1 16,1 1-207,-1-1 11,-16 2 0,1 0-72,-9 1 1,0-1-1,9 0 0,0 1 40,16 0-14,-1 0-10,1 0-6,-2 0 15,0 0-2,0 0 4,0 0-5,2-1-15,-16 0 0,1 0-39,-9 0 0,-1 0 6,12-1 1,-1 1 26,20-3-25,-31 3 0,0-1-2,1 0 0,1 0-3,0 0 1,0-1-6,1 1 1,-1 0 2,2-1 0,-1 0-5,1 0 1,1 0-7,-2 0 1,3 0-17,17-2 1,1 0-3,-13 2 1,0-1-331,15-1 0,-1 0 334,-16 2 1,-2 0 15,1 0 0,1 0-5,-1 0 1,1 0-3,-1 0 0,1 0 8,-1 1 0,0-1-86,-1 0 0,1 0 0,-1 0 1,0 1 4,-1-1 1,1 1 11,17-1 1,1 0-15,-15 1 1,1 1-5,13-2 0,0 1 4,-17 1 1,-1 0 3,-1-1 0,1 1 79,-1 0 0,1-1 20,14 1 0,1-1-857,-13 1 1,-1 0 836,13-1 0,-1 1 3,-16 1 1,-1 0 66,0-1 0,0 0-73,-1 1 1,1 0 6,-1-1 0,0 0-4,0 1 1,0-1-26,1 1 1,-1-1-19,1 1 1,-1-1 37,1 1 0,0 0-3,-1-1 0,1 1-2,1-1 0,-1 1-301,1-1 1,0 0 285,0 0 1,1 1 2,-1-2 1,1 1 510,1 0 0,0 1-482,0-2 0,0 1-9,0 0 0,1 1-3,0-2 1,1 1-1,0 0 1,0 1-7,0-1 1,0 0 0,0 0 0,-1 0 2,1 1 1,-1-1-3,0 1 0,-1-1 2,0 0 1,0 1 5,-1-1 0,0 1 3,-1 0 0,1-1 3,-1 1 0,0 0-1,-1 0 1,0 0-3,1 0 0,-1 0 74,-1 1 0,1 0-659,-2 0 1,3-1 675,13 2 0,0 0-6,-11 0 1,0-1 119,12 1 1,-1-1-122,-13 0 0,-3-1-75,3 0 0,-1 1-1,1-1 1,1 0 397,0 0 1,0 0-482,1-1 0,1 0 3,0 1 0,1-1-8,-1 0 1,1-1 12,19-1 1,1 0-143,-15 1 1,1-1 202,13 0 1,-1 1-1,-16 0 0,-3 1 8,0 0 1,0 0-6,-1 0 1,0 1 4,-1-1 1,-1 1 764,0 0 1,-1-1-754,0 1 0,-1 0 0,0 0 0,-1 0-9,1 1 1,-1 0 14,30 1-6,1 2-368,-2 1 362,0 0 0,0 1-1190,1 0 1163,0-2 5,-30-2 0,0 0 309,1 0 1,0 0-307,0-1 0,1 0 5,1 0 1,-1 0-1,1 0 1,2 0 7,16-1 1,1 1-6,-11-1 1,-1 0-515,13 1 0,-1-1 517,-15 0 0,-2 1 2,0 0 1,0 0 0,0 0 0,-1 0 5,0 0 1,-1 1 140,0-1 1,0 1-148,-2 0 1,1 0 2,-2 0 1,0 0 8,31 4 6,-2 0 5,0-1 1120,-2 1-1136,0 0-6,0-1-17,-1 1 5,3 0-520,-1-2 509,3 2 6,-32-5 0,1 1-3,2 0 1,-1 1 7,1-2 1,0 0-4,0 1 1,1 0 0,0-1 0,1 0 0,0 0 0,1 0-3,0 1 0,0-1 8,0 0 0,0 0 0,1 0 1,0 0 5,-1 0 0,0 0 3,1 0 0,-1 0 5,-1 0 1,0 0-1,0 0 0,-1 0 9,0 0 0,-1 0 5,0 0 1,0 0-1,-1 0 1,0-1-1,0 1 0,0-1-5,-1 0 0,1 1-6,-1-1 0,1 0 693,-2 0 0,1 0-699,1 0 1,-1 0-28,0 0 1,0 0 21,0 0 0,0 0-3,0-1 1,1 0-7,0 0 1,1 0-4,0-1 1,0 1 0,0-1 0,1 0 0,0 0 0,0 1-1,1-1 1,-1 0 2,2 0 1,0 0-42,-1-1 0,1 1 41,1 0 1,-1 0-1,1-1 1,-1 1-6,1-1 0,-1 1 14,0 0 0,0-1-9,0 1 1,-1 0 8,0 0 0,0 0-3,0 0 1,0 0-4,0 0 0,0 0 0,-1 1 1,1 0-1,-1-1 1,0 0-4,0 1 1,0 0 5,0-1 1,0 0-1,0 1 0,1 0 0,-1-1 0,0 0 3,0 1 0,0 0-11,0 0 0,0 0 2,-1-1 1,1 1-3,-1 0 0,1 0 2,-1 0 1,0 0-6,0 0 0,0 0 0,-1 0 0,1 0 0,-1 0 0,0 0 3,0 1 0,0-1 2,-1 1 1,1 0-6,-1 0 0,-1 0 17,33 0-17,-1 0 12,-2 0-1,-1 1 11,-1 0 6,-1 3-11,0-1 0,-2 2-12,1-1-5,-2 2 0,0 0 418,-1-1-407,0 2-11,0-2 22,0 2 1,2-3-12,-1 2 6,1-2 0,0 1 5,0-2-11,0 1 0,-2 0-5,1-1 0,-1 0 16,0 0 0,-2-1 18,0 1-7,-1-2 23,-2 0-11,0 0-11,0 0 5,0-1-6,0 0 7,0 0-7,-1 0 13,0 0-18,1 0-28,0 0-5,0 0 5,0 0-12,0 0 29,1 0 0,-1 0-6,2 0-3,-16 0 1,0 1 8,20-1-9,-20 0 1,-1 0 13,14 0 6,-2 0-6,-1 0 18,0 0 4,-3 0 12,1 0 0,-1 1-5,-1-1-1674,-1 1 1640,-1 0 62,14 1-700,-14-1 688,10 1 54,-17-1-70,-1 0-12,-2 0-17,-3 0-5,-1 1-17,-3 0-22,-2 2-40,-1-1-38,-3 2-253,0-1 1734,-4 2-11149,-1 4 9768,-5-4 0,-1 1 0,-4-5 0</inkml:trace>
  <inkml:trace contextRef="#ctx0" brushRef="#br0" timeOffset="50749">3137 4581 7996,'4'-1'2482,"0"1"5297,-4 0-7331,5-54-44,-5 35-4303,3-42 4230,-9 50 688,-1 1-779,-2 1-44,-3 1-56,-1 1 17,-13 1-11,-10 4-59,-4 5 0,-4 6 12,9 4-163,-2 4 162,-1 3-7,2 2 13,-11 15-57,15-8 3245,-6 9-3270,16-5-20,8-9-2,1 7-19,9-12 3,2 0-25,6-1-12,2-2 62,5 1-61,5-2 258,20 6-147,16-3 18,3 0-267,-23-11 0,-1-1 305,17 1 15,0-1-90,-14-3 0,0 0 33,0 1 1,-1-1-17,4 2 1,-1-1 6,13 4-30,-19 1-20,-19-3 137,-6 1-267,-13 7 224,-6-2 52,-14 6-3231,-5-2 3215,-7 1-10,-7 2-229,-5 0 209,11-6 1,-1 1 19,10-5 1,0 0-130,-11 3 0,2-2-89,-13 1 8,5-2 14,6-3-17,5-3 114,-1-5-486,15-5-384,0-4-722,18-5-1753,4-5-6521,7 0 9676,1 1 0,-1 10 0,-1 4 0</inkml:trace>
  <inkml:trace contextRef="#ctx0" brushRef="#br0" timeOffset="51583">3615 4361 17503,'-2'-2'913,"0"0"2887,2 2-3049,-14 3-64,12 11-431,-10 7 188,16 28-476,1 7-928,0 0 1265,2-2-31,-1-18-518,2-1-412,1-1 328,1-2-255,2 0 313,0-3-151,8 10 129,-6-11-22,4 5 29,-8-14 960,0-4-941,-2 2 582,-4-6-173,-1-2 103,-3-6 147,-3-3-55,-2-4-217,-4 0 50,-1-4-52,-2-2-54,-2 0-54,0-2-7,-2 1-177,0-1 34,-1 2 396,-7-5-130,5 6 130,-5-3 22,7 4 49,1 2-2,1-1-13,2 1-31,0 0-82,4 1-81,2 0-78,2 1-127,2 0-155,1 1 112,2 0 161,0-1 193,9-2 382,0 2-47,10-2-85,1 2 34,2 0 84,4 0-151,1 0-171,2-1-556,1 1 13,0 1 95,-1-1 77,-2 1 50,-3-1 40,-4 1-8,-2 0 114,0-3 20,-5 1 70,0-2 79,-8 1 424,-1 0-483,0-1-83,-3 0-93,0-2-88,-1 0-87,-1-1-189,0 4-71,0 1-154,0 2 60,1 1 247,-1-1 50,1 2 186,0-1-130,2 1 375,1 1-200,8 0 55,-1 3-4,7 1-203,-2 2 31,2 2-154,2 2 129,1 0-349,8 9 201,-7-4-11,5 6-3304,-10-5 3335,-3 1-2219,-2 0 2317,-3 1 60,-4 0 95,-1 1 86,-3-3-46,0 1 36,-3-2 98,-1-2 2382,-8 1-2263,2-6 3371,-4 0-3482,4-6-109,0-2 61,0-1-65,1-4-111,2-3-107,0-3-60,1-10-26,3 3 45,1-7 82,4 5 70,2 1 63,4-2 105,2 1 93,4 0-4,2 1-44,1 2-39,2 2-26,2 1-82,0 3-95,0 1-113,1 2-134,-1 2-165,1 1-268,0 2-552,-1 1-804,-2 1-1624,0 1-4762,-4 2 7599,-3 0 1,-6 0 0,-2-1-1</inkml:trace>
  <inkml:trace contextRef="#ctx0" brushRef="#br0" timeOffset="52015">4856 4610 24783,'-21'-20'-1869,"11"2"1056,31 13 1236,6 0-462,1 1-370,4-1-355,2 2-543,-2 2-1141,1 0 1483,1 2 0,-16-1 1,-2 0-1</inkml:trace>
  <inkml:trace contextRef="#ctx0" brushRef="#br0" timeOffset="52191">4858 4836 14383,'-7'4'4938,"1"-1"-3434,6-3 3243,0 0-4869,-1 11-108,14-14 174,5 8-242,17-17 122,4 0-1603,0 0 749,1 1-1154,0 1-6169,-5 1 8389,-6 4 0,-14 1 1,-6 3-1</inkml:trace>
  <inkml:trace contextRef="#ctx0" brushRef="#br0" timeOffset="53149">7477 4687 10125,'-1'-4'3584,"1"0"1390,0 4-4346,-59-63-1901,36 42 1502,-13-15 1,1 2 708,15 22-395,-10-1-364,9 5 56,-8 0-17,9 6 11,0 2-7,-2 2 19,2 3-1,0 5 26,0 2 19,2 2-120,1 3-41,1 0-36,1 2-43,1 2-32,2 1-37,1 1-43,2 0-39,1 0-17,3 0-135,2 1 4,1-3 25,2 1 3,3-3 302,8 5-268,0-9 19,6 4 12,-1-11 178,1-1 5,0-4 23,2-1-11,-2-2 22,0-3 0,0-2 17,-2-3 6,0-3 10,-2-1 12,-1-2-6,-1-3 1074,0-10-1069,-5 4 1,1-7 0,-6 8-17,0 0 17,0 2 16,-1 1 169,0-3-146,-1 7-11,0-2 72,-1 8-145,1 3-33,-1 1-23,1 4-28,0 1 28,0 7 11,1 0-17,0 9 1,0-1-12,1 3-28,0 2 17,2 1-45,0 1-33,2 2-62,0 0-67,1 1-79,3-1-89,0 0-79,3-1-185,1-1-290,4-2-572,2-2-1098,2-2-5439,0-4 8066,-2-3 0,-9-5 0,-4-2 0</inkml:trace>
  <inkml:trace contextRef="#ctx0" brushRef="#br0" timeOffset="53665">7883 4379 21787,'-31'-48'79,"6"14"-49,28 56 155,2 4-94,0 2-5099,2 2 5051,0 3-27,1 1 1490,0 1-1436,-1 0-8,-1-2-65,-1-2 897,-1-1-879,-1-2 2,-1-1 8,0-2 1,0-2 51,0 5-139,-1-9 1,1 3-1,-1-10-1,0-2 3400,-1-4-3370,1-1 84,-1-2 744,0-2-756,0-6 0,0-2-5,2-8 27,-1-8-38,3 4-1,1-9-16,2 7 5,1-1 0,2 2-5,1 0 33,6-3-28,-3 7 12,3-2-18,-5 9-10,3 0-1,-2 4 12,3 0-6,-4 5 5,2-1-5,1 2 0,2 3-5,1 1-7,1 3-4,1 1-1,8 7-6,-6-4 7,5 5-12,-10-4 16,-2 0 7,-3-1-18,-4 1 46,-4 5-29,-5-3 17,-5 3-39,-7-7 28,-4 1-5,-5-2-12,-4 1-129,-18 3-5,7-4-101,-15 2-123,13-6-455,-3-2-342,2-2-1393,2-1 2565,0-1 0,19 0 0,2 0 0</inkml:trace>
  <inkml:trace contextRef="#ctx0" brushRef="#br0" timeOffset="54760">9003 4490 16812,'-39'-47'-1654,"3"12"3440,16 41-577,-2 2 903,-2 3-1480,0 2-105,-1 2 378,2 2-499,1 3 2872,2 0-2427,-6 10-832,9-8-207,-2 8 42,9-10-160,4 0-117,2-1-61,3 1-25,4-1-105,3-1 236,6-1-439,5 0 71,3-2 86,5-1 113,4-2-675,3-1 818,2-1 143,3-2 161,2-1 24,0-2-204,1-3-447,0-1-1164,0-2 1911,6-3 0,-22 3 0,-1-3 1</inkml:trace>
  <inkml:trace contextRef="#ctx0" brushRef="#br0" timeOffset="55159">9927 4309 17942,'-46'-16'117,"1"1"1,3 1-1,5 6-33,11 16-5,-1 2 933,0 2-578,1 1-105,1 2-66,2 0 61,1 2-20,2 1-19,3 1-35,2 0-19,1 2 377,4 0-720,0 1-61,4 7 2,2-8 3,2 6-2,5-11 313,1-2-365,5 1 822,1-3-837,2 0 27,2-2 345,3-2-293,3 0 0,5-3-335,4-2 279,4-1-48,3-1-117,5-2-126,1-2-120,2-2-135,1-3-115,2-2-175,0 0-1047,0-2 597,-1 1-3512,13-7 5026,-10 2 1,-9 3 0,-20 6 0</inkml:trace>
  <inkml:trace contextRef="#ctx0" brushRef="#br0" timeOffset="55443">10578 4294 8547,'3'-6'4667,"0"0"-3349,-3 6 4388,0 0-5413,-42-31-1307,24 23 1219,-34-23-26,33 33 13,-1 2-217,-2 3 204,-1 2-12,0 1 10,-1 2 62,-1 1-24,2 1-2,-1 1-47,3-1-45,1 2 21,-5 7-188,8-4 512,-2 6-539,10-6-8,2 1-17,2 0-9,3 2-4,1-1-24,0 0 74,4-1 317,2-1-390,5-1-46,4 0-72,3-2-129,3-1-184,4 0-1502,18 4 12,-7-6-2140,14 3 4195,-8-6 0,-19-5 0,-1-1 0</inkml:trace>
  <inkml:trace contextRef="#ctx0" brushRef="#br0" timeOffset="55808">11247 4320 21500,'-44'-42'420,"7"8"-330,30 34 11,-1 0-11,-1 3 0,-2 1 22,-1 3 123,-11 7-106,4-1-6,-9 5-3386,7-3 3380,-2 0-88,1 1 61,-1 1-23,2 0-17,2 1 48,3 0-27,3 0-10,3 1-55,3-3-12,3 1 12,2-2-12,1-1-10,4-1-54,2-2-1,4 0-13,3-1 56,3 0-11,3-2-28,2-2-12,4 0-61,4-2-726,1-1 507,4-1-324,1-2-908,3-1-3086,0-1-3904,-3-1 8581,-6-1 0,-13 2 0,-6 1 0</inkml:trace>
  <inkml:trace contextRef="#ctx0" brushRef="#br0" timeOffset="56700">11838 4630 15879,'15'-41'317,"0"0"0,0 2 1,-9 10 1612,-17 22-1718,-1 2-44,-3 1-22,-2 2-34,-2 0-3010,-3 4 2966,-2 1-24,-1 4 954,-1 1-976,1 2 756,1 1-767,1 1 6,3 2-12,1-1 12,3 1-11,3 0-6,1 1 5,3 1-5,0-1 0,3 1-5,1-2-7,3 2 3360,1-1-3376,2 0 5,3-1 23,3-1 6,4-1 11,8 2-12,-2-5 18,7 1 5,-6-6-6,-1-2 23,0-2-6,-1-1 11,0-3 6,0-2 46,4-11-35,-3 2 6,1-8-3387,-6 3 3393,-3-2-1638,1-4 1609,-4-3-168,1-3 157,-2-4-16,0-3 10,0-1-5,0-1 0,-2 0 11,0 4 2543,0 3-2493,-1 4 2354,-1 5-2331,0 3 392,-1-2-392,-1 8 101,-1-4-50,-1 12-163,0 1-56,0 6 28,2 6 28,0 3-6,0 7 6,1 5-17,-1 4-11,1 6-366,0 2 355,1 4-11,1 2-68,2 21-3257,-1-12 3218,2 13-67,-2-18-614,0-4 496,1-1-129,0-3-268,1-2-488,1-2-873,2-2-2084,2-3 3720,4-2 1,-11-14 0,1-4 0</inkml:trace>
  <inkml:trace contextRef="#ctx0" brushRef="#br0" timeOffset="57328">12544 4544 7531,'2'-2'5596,"0"0"476,-2 2-5535,30-63-4592,-22 41 4304,9-14 1,-3 3 95,-13 21 58,-1 1 381,0 2-492,-1 0-40,-2 1 129,-6-1 1823,-1 3-2025,-12-1 1356,-3 5-1501,0 1 0,-9 7-40,15-1 12,-4 5-6,10-1 709,1 0-703,1 3-12,1 0-5,0 2 17,1 3-1,-1 2-10,-2 12-7,3-6-4,-1 7-12,4-10 5,2 0-27,1 5 27,2-7 7,2 4-1,3-9 22,4-2-5,1-1 12,1-3 10,1-2-5,0-2 16,0-3 7,0 0-1,0-3 6,1-3 55,5-7-38,-4-1 16,4-6 96,-2-5-101,-6 4-12,2-7 1,-6 7 89,0-9-39,-2 8 23,-1-5 10,-1 12-10,-1 2-1,0 2-5,0 1-17,-1 3-23,1 2-33,-1 1-61,0 1-12,0 5 17,0 1 0,1 5 0,0 1 0,0 2-22,0 2-6,0 9-6,1-5-16,0 6-29,2-6-38,0-1-57,1 2-61,0-2-129,1 2-135,-1-1-285,1 1-656,0 0-1422,1 0-5875,-1-3 8737,0-2 0,-3-8 0,-1-3 0</inkml:trace>
  <inkml:trace contextRef="#ctx0" brushRef="#br0" timeOffset="58198">12964 4407 15901,'-7'-47'801,"1"1"0,0 3 0,1 8-230,5 19 1000,0 3-1246,0 3 292,0 2-500,0 4 151,0 2-229,0 1 658,1 5-669,2 3 11,2 7-22,2 3 5,0 3 12,1 5-17,-1 3-260,-1 3 271,0 3-11,-1 2-6,0 1 0,-3 2-11,1-2 0,-2-1 0,-1-2 12,0-3-414,0-1 436,-2-3-142,0-1 148,-3-2-1,-1-3 0,1-1 23,-2-4 10,2-2 268,-1-4-228,2-2 45,0-2 72,2-3 458,0-2-267,1 0-157,-1-5-185,1-2-11,-1-5-27,0-3-7,0-2-22,2-3 1,-1-1-1,2-1-11,1 0 0,2-1 5,2 1 1,1 1 11,1 2 0,0 0-1,0 2-16,0 2 0,0 1 0,1 1-11,1 2 0,3 0 0,2 3-17,3 0 5,5 3 1,4 2-6,3 1-468,4 2 446,3 2 5,3 3 0,2 4-11,0 1 12,-1 1-57,8 9 39,-16-4-11,3 6 23,-19-6 5,-7 0 34,-5 0 0,-6-1-6,-8 1 11,-7 0 6,-10-1 0,-7-2-3212,-7 0 3223,-5-2-17,-4-1-238,-3-2 221,-2-2-290,0-3 274,3-1-40,4-2-16,6-1-95,6-3-152,7-2-481,7-3-1194,7-2 2017,5-1 0,5 5 0,2 0 0</inkml:trace>
  <inkml:trace contextRef="#ctx0" brushRef="#br0" timeOffset="60762">6328 4524 13890,'2'9'1632,"0"-2"-1015,-2-7 3948,0 0-4326,-17-31-4453,13 24 4247,-12-24 829,15 31-733,1 0 69,-1 2 284,-2 7-290,1 1-25,-3 6 106,1-3-19,-2 1 5,-1 0-132,0-1 5,0 0-77,0 0 30,1-1 7,1 0 3336,2-2-3400,0-1-22,2 2-51,3-4-17,0 1 90,6-4-48,-1-3 40,4 0 15,-2-2 49,2-3 28,0-2 65,2-3-3346,1-2 3435,-1-1-223,1-2 165,-1 0-13,-2-1-74,0 0-32,-3-1-53,-1-1 200,-2-1 2,-2-8-132,-2 5-8,-2-3-42,-2 9-59,-2 3-68,-1 3 3249,-7 0-3488,3 4 159,-5 2 118,1 2 79,2 1 413,-3 1-250,1 2 123,0 2 138,0 3-14,2 0-70,0 3-14,-3 6-169,5-2-37,-3 7-76,6-4-106,2 1-65,0 0-113,2-1-59,2 0-78,1-1 42,1-1-13,3 0-15,2 0-13,4-1-32,0-1-24,3-1 33,0 0 33,2 0 14,0-2 67,1 0 14,-1-1 46,-1-2 31,0 1-57,0-2-773,6 0-60,-4-4-1026,5 0-7259,-5-2 9386,5-2 1,-11 1-1,1-2 1</inkml:trace>
  <inkml:trace contextRef="#ctx0" brushRef="#br0" timeOffset="61248">6604 4541 9252,'-6'-5'2487,"1"1"509,5 4 2352,0 0-4936,-15-28-348,11 21 272,-11-22-376,15 29 290,0 0-47,0 4 365,0 0-556,2 6-79,-1-4 141,3 3-26,2 0-63,0-3-157,1 1 28,-1-4 114,0 0 2,0-1 130,0-1 132,3-1 17,-3-1 222,5-6-66,-6-1-59,3-5-272,-4 2 193,0-1-73,-3 0 108,1 0-48,-2 0-7,-3-4-222,0 4-9,-3-2 134,0 6-308,-1 2 107,0 2-63,-2 1 116,0 1 126,0 1 90,0 1 92,1 0 79,-3 4 250,4-1-3427,-4 9 3280,6-2-281,0 3-83,2-1-108,1 7-126,1-2-25,1 5-181,0-7-92,1 1-21,2-2 70,2 0-55,2-1 52,0 0-138,6 3-39,-1-4 3309,5 4-3624,-4-7-700,1 0-3487,1-2 5072,5 1 0,-11-5 1,2 0-1</inkml:trace>
  <inkml:trace contextRef="#ctx0" brushRef="#br0" timeOffset="62559">13845 4192 17904,'-3'4'1166,"-1"0"-920,-1-1-44,-1-1-51,-1 0-16,0 1-23,-1-2 5,0 1 23,2-1 23,-1 0 16,1-1 0,1 0-28,-1 0-11,2-2-6,-1 0-22,1-1-5,1-1-18,-1 0-5,2-1-22,1 1 11,0-1-40,0 0 1,1 1-17,0-1 0,0 1-12,0 0 1,1 1-1,1 0 7,0 0 4,1 0-16,0 1 6,1-1-12,0 1-5,1-1 11,0 2 6,1 0-12,-1 0 12,1 1-6,1 0-6,0 0 12,1 0-12,0 1 1,-1 1 5,1 2-6,-2 0 12,0 0-6,-1 0 11,-2 1 6,0 1-6,-1 0 22,-1 2 7,-1 0-7,-2 1 18,-2 1-29,-2 1-11,-3-1-5,0 2-1,-2-1-10,1-1 5,-1 1-56,-2 1 5,4-2-21,-3 1-40,6-5-45,0 0-39,0 0-62,1-1-61,1 0-112,0-1-196,1 0-213,1-1-331,0 0-375,1-1-3725,1-1 5271,1 1 0,0 0 0</inkml:trace>
  <inkml:trace contextRef="#ctx0" brushRef="#br0" timeOffset="63098">14092 4243 6283,'2'-6'3282,"0"2"2952,-2 4-6139,5-18 427,-3 13-449,3-13 241,-4 18-73,0 0 647,-1 3-714,0 0 22,0 2 6,0-1 5,-2 2-5,0-2-34,-1 2-11,-1-2-6,0 1 6,-1-1 5,2-1 12,0 0 11,0-1 5,0-1 6,1-1 0,-1 0-22,0 0-29,0 0-27,0-1-23,-1-2-11,0-1-17,0-1 0,-1-1-22,1 0 0,-1-1-11,2 0-1,0 0 40,1-2-34,0 2-11,2-1-11,0 3-6,0 1-16,1 0 5,2 0 16,1 0-10,1 1 11,1 0-12,0 1 18,4 0 16,1 0-17,-1 0-16,-1 1 0,-4 1 5,1 1-22,-2 2 16,0 1 6,-1 1-5,0 2 22,-1 4-17,0 0 0,-2 3 17,0-4-11,0 1 6,0 0-1,0 1-5,-2 0 11,-1-1-11,0 0 5,0 0-4,0-1-2,-1-1-4,-1 0 4,1-1-10,-2-1-23,1 0-16,-1-1-63,-1 1-95,0-2-139,-1 1-342,-1-1-846,0-1 670,-2 0 0,5-1 0,1-2 0</inkml:trace>
  <inkml:trace contextRef="#ctx0" brushRef="#br0" timeOffset="64902">16262 4851 8582,'34'-41'-137,"0"-1"1,0 4 0,0 9-116,20 20-39,5 1 530,1 2-597,-1 1-209,-4 3 147,-7 1-22,-8 3 1204,-9 1-1568,-9 9 469,-13-2 18,-13 7-297,-30 6 364,-3-3 978,9-6 0,-2 0-771,-22 8 743,-5 1-637,27-11 1,-1-1 44,0 0 1,0 0 33,0 0 0,0 0 196,-28 8 56,3 1 286,16-5 0,0-1-270,-7 4-251,15-5 0,4-1 28,10-3-84,7-1 2932,4-3-2926,5 0 257,11 0-213,1-3-56,13 1-50,21-7-56,-3 0-12,20-5-11,-9 0 1,0 0-201,-18 3 1,0 0 242,9-2 1,3 0-1,-5 1-26,14-3 14,-21 4 1,-2 0 35,10-3 85,-16 2 850,-3-2-856,-17 4-51,-7-2-38,-7 1 33,-6-2 201,-20-6 197,-9-4-132,13 6 0,0 0-2409,-17-8 2512,7 0 429,12 2-445,11 5-51,1-3-66,11 8-40,3 0-40,1 3-32,1 0 72,2 0-180,0 2 3338,4 0-3376,-1 3 52,3 0-69,1 0 6,2 4 16,8 5-17,-4 1-11,6 5 17,1 8-11,-3-4 0,13 20-6,-13-15-5,7 9-1,-8-11 7,4 12-12,-8-9 11,1 7-34,-10-1-16,-6-8-34,-6 7-212,-15-2 33,0-7-157,-11 5-1540,-13-1-4252,8-7 6201,-18 7 0,35-16 0,0-2 0</inkml:trace>
  <inkml:trace contextRef="#ctx0" brushRef="#br0" timeOffset="66134">18987 4989 18396,'4'-43'522,"0"0"1,-1 4 0,-2 6-148,-9 13-27,-2 1 707,0 1-585,-7-3-55,3 8-219,-14-3-6,9 11-151,-9 1 42,3 7-53,-4 2-11,-3 5 16,-3 5-10,-2 4-7,10-1 1,-1 2-20,-1 3 1,0 1-1643,0-1 1,2 2 1632,3-1 1,3-1-11,-3 8-222,8-2 232,8-4 12,5-3 6,11-4 245,5-3-212,25-4-33,-3-5 2,1-5 1,1-4-1206,11-5 1211,-15 0 0,0-1 8,13-11 1970,-1-2-1947,-2-4-6,-4-2 6,-3-3 5,-5-2-10,-4-2-1,-3-2 0,-5-3-22,-4-1 11,-3-4-14,-7 11 0,0-2 8,1-20-14,-3 19 1,-1 0 19,-1-14 17,0 3 16,0 6 1,-1 6 220,0 5-114,-2 0-90,0 10 0,-2 0-16,1 13-28,0 2 1664,0 3-1721,2 1 909,0 2-903,0 4 73,-1 3-44,-2 19-18,0-1 6,-2 15 0,-4 14-666,2-8 654,-3 16-935,4-17 919,-1 0 11,3-2-77,1-1 27,2-1-477,2-1 415,1-3-11,4-1-11,4-2-6,5-5-22,3-3-6,4-4-11,1-4 264,2-6-275,1-3-34,0-5-5,0-2 809,-2-6-760,-1-2 80,-1-7 44,-2-2 45,-3-5 28,-2-2 5,-4-2 29,-1-2 33,-3 1 12,0 0 5,-2 1 28,0 2 209,-1-3-130,-2 9 5,1-2 22,-2 10 513,0 0-552,0 4 310,-1 1-393,1 2-45,-1 0-23,1 6-11,0 0-6,1 6-11,2-1 0,2 2 0,0 1-5,0 0 5,2 0-12,1-2 18,1 1 5,1-2 0,0-2 6,1-2 17,1-1 5,1-3 0,0 0 0,1-4 1,2-1 4,0-5 1,1-4 11,-1-2 17,0-2 0,-1-2 5,-3-1 17,-1 0-11,-4-1 0,-2 0-5,-3 0-12,0 1 0,-2 1 6,-3 1-6,0 3-5,-5 2-12,0 2-5,-3 2 5,-1 0 1,-1 4-12,-2 1-5,0 2-18,-1 3-10,-1 2 11,0 3-23,-1 4 6,0 4 0,0 1 0,1 4 6,2 2-23,0 1 0,3 3-16,1 1-309,3 2 275,2 2-33,3 1-40,1 0-23,1 1-94,4 1-107,2-2-135,5 1-212,2-2-410,7-1-660,2-1-1210,7-3-6840,-1-5 9371,-2-5 1,-12-9-1,-5-3 1</inkml:trace>
  <inkml:trace contextRef="#ctx0" brushRef="#br0" timeOffset="66710">20280 4604 15587,'-11'-43'1025,"-1"1"0,2 3 0,0 9-314,0 18-189,-1 2 951,1 4-1238,0 2-95,1 2-61,-2 4 361,1 4-401,-4 5-5,0 5 5,-1 5-207,-1 5 201,0 2-5,0 5 6,0 3-403,0 4 402,0 3-21,0 5-18,0 3-16,1 3-6,2 1-28,2 3-6,3 1-1523,2 3 1537,3-30 1,2 0-9,-1 1 0,1 0-6,0 0 1,-1 0-12,1-1 0,-1 0-61,-2 30 44,-4-6 34,-2-5 40,-3-7 38,-2-7 40,-2-8 22,-1-8-37,-2-9 48,1-6-17,-2-7-10,1-6 381,-4-19-326,6-17-67,4-5 507,9-8-551,10 11 882,5-3-899,7 0-7,5 0 24,4 4-29,4 4-1262,3 5 1240,2 4-17,1 4 5,1 3-5,-1 2-255,1 1 244,-1 3-1,2-1-502,0 1 531,1 0 16,-1-2-5,1-1-5,-2-2 16,-1-1-11,-2-2 33,-2-1 29,-4 0 11,-5 2 644,-3 2-493,-1-4-95,-9 9-11,-1-3 16,-7 9 1310,-1 2-1304,-1 1 302,-2 0-313,0 2 1215,-2-3-1075,-2 3-140,2 0-17,0 4-34,3 2-33,0 0-23,-1 3-5,1 1 33,-1 5-27,0 4 22,-1 4-6,1 3-17,-1 4 1,0 16-7,2-6 1,0 10 0,1-12-23,0-1-33,0 0-62,2 0-67,0-1-106,2-2-896,1 8-388,-1-10 1586,1 13 0,-3-25 0,0 2 0</inkml:trace>
  <inkml:trace contextRef="#ctx0" brushRef="#br0" timeOffset="66914">20696 4498 16560,'-3'-7'2639,"2"2"-1385,1 5-1142,0 0-403,-17-18-101,13 26-858,-13 4 147,17 21-834,0 12-2976,0-13 4913,1 6 0,-1-19 0,1 0 0</inkml:trace>
  <inkml:trace contextRef="#ctx0" brushRef="#br0" timeOffset="67659">20823 4744 12942,'0'-4'4856,"0"1"667,0 3-5551,5-36 28,-3 31 22,3-24-5,-5 40 17,0 13-34,0-3-11,0 20 16,0-14 12,0 9 5,0-12-10,-2 1 4,0-2-4,-4 6 27,1-5 11,0-3 62,2-8 107,2-9 55,0-2 224,1-1-341,1-9-78,0 0 5,4-10-17,1 1 45,10-14-67,-3 5-1,7-10-10,-3 10-12,2 0-894,1 1 906,1 1 17,7-3-35,-7 8-10,5-1-3092,-11 11 3086,-3 2-11,-2 3-6,-2 2 600,-2 1-617,0 3 12,0 3-6,0 3-12,1 4 7,-1 2 3363,1 3-3498,1 11 39,-1-4-190,4 17 118,-3-17-23,4 7-12,-1-12 7,2-2-197,11 1 247,-4-7 22,9 0-3347,-9-9 3431,1-1-2027,1-4 2100,-1-2 28,-2-4 17,-2-3 11,-2-1 23,-1-1 16,-3-1 11,-1-1 17,-2 0 23,0 2 201,0-5 56,-3 5 2156,0 1-2396,-4 7 3061,-1 3-3118,0 3-94,-4 3 10,-1 3-22,-1 3 6,2 1-18,3-3 7,2 0-12,2-1 17,2 1 6,4-1 10,4-1 1,2-1-22,4-1 5,13-2 11,-7-3 0,8-2 6,-11-3 11,-2-2-11,-2-1 16,-4-4-3386,-1-2 3387,-2-3-820,-4-2 831,-1-2-185,-2-10 190,-2 8 79,-7-12-67,0 19 11,-7-4 2845,2 12-2773,-9-2-78,4 5-33,-7-1 1231,1 6-1232,-3 4 377,1 1-398,1 7-3404,8 0 3403,0 5-22,-5 11 11,5-3-23,-3 10-2262,7-6 2268,2 1-16,1 1-325,4 1 235,2 1-62,3 0-118,3 0-150,5-1-225,4-1-476,4-1-1560,3-1 2714,5 0 0,-12-12 0,1-2 0</inkml:trace>
  <inkml:trace contextRef="#ctx0" brushRef="#br0" timeOffset="68374">23063 4677 16617,'24'-44'741,"0"1"0,-2 3 0,-6 7-153,-12 18 1373,-2 3-1564,-2 3 439,-1 4-646,0 1 210,-1 1-349,-1 2 886,-4 9-931,-1 2 5,-3 10-5,-1 3-529,0 5 507,0 4-1,0 2 0,2 3 6,0 2-12,3-1-981,1-1 987,2-1 0,1-2 29,1-3-35,0-3 23,1-3-53,-1-2 53,0-2 6,1-5 11,-2-2 505,2-5-405,-1-4 1092,1-2-1063,1-3 33,0-4-112,0-3-33,0-7 5,0-4 0,0-6-17,1-4-405,3-4 416,2-4-22,2-4 3,0 8 0,0 0-8,4-20 8,-3 18 0,0 0 14,4-15-1250,0 1 1250,1 1 6,-2 2-2833,1 4 2827,-1 3 6,0 5-282,-1 6 276,0 4 149,1 6-166,-1 4 818,1 3-829,1 4 3195,1 3-3207,12 5-4,-5 3-7,8 6 502,-8 5-495,0 3-1,-2 7-6,-1 3-164,-1 5 126,-2 4-1,0 2-47,-6-9 0,0 0-65,5 16-539,-5-15 1,-1-1 432,1 11-90,0-2-611,-2-1 354,1-3-237,-3-3-362,1-4-471,-3-2-661,1-4-1534,-3-3 3892,0-1 0,-1-10 0,0-1 0</inkml:trace>
  <inkml:trace contextRef="#ctx0" brushRef="#br0" timeOffset="70235">23197 4812 12197,'-5'-3'5175,"1"1"-2783,4 2-2487,-7-60-421,17 42 463,-7-15 0,4 3 59,25 25-146,4 1-12,4 0-852,2 0 880,-2 1 0,0 0-21,-4 0-34,-1-1-17,-4 0-28,-3 0 22,-4-2 45,-2 0 62,-4-1 296,0-6-117,-7 2 95,0-4 84,-8 5 1421,-3-5-1286,-3 4 0,-2-3-28,-1 5 27,-2 0 45,0 0 51,1 2 589,-1-4-573,2 4-72,0-3-50,3 4-91,1 1-60,0 0-52,0 1-55,2 2-140,-1 1-11,4 7 10,2 0 18,4 8-17,3 0 5,3 2-5,2 2 0,2 2 5,3 2-67,10 11-50,2 1 56,0 1-600,-5-5 600,-12-12 5,-2-1 0,-5-2 29,-2-3 22,-4-2 33,-1-3 40,-3-3 16,-1-2 73,-9-1-72,1-4 588,-8-2-589,4-5 12,-1-1-6,1-3 0,2-1-6,2-2-16,3 0-3387,2-1 3375,2 0 1,1-1-6,3 2-6,2 0-6,3 1-33,3 2 6,2 2 0,2 1-18,2 2 12,2 1-11,1 1-11,1 1-6,2 2-11,1 2-17,1 1-6,2 1-33,-2 0-12,0 0-33,-1 2-28,-2 2-50,-1 0 3324,-1 2-3453,-1-1-73,0-1-73,-1 2-107,0-3-150,-1 1-28,-2-1-409,2-2 957,-5 0 180,0-1 117,-6-1 45,-4-1 56,0-2 67,-1-1 62,-2-1 95,-3 0 61,-2-1 40,-2 0 11,1-1-33,1 0-12,0-1-27,1 1-18,1-2-22,0 1-67,2 0-45,0 0-73,1 0-50,1 3-56,1-1-40,0 3-27,0 0-45,1 2-17,2 0-28,2 2-6,2-1 0,3 3-10,1 2-12,4 5-12,2 2-27,2 4-22,1 1-79,0 2-51,2 1-50,-2 1-55,-1 0 16,-2 0-28,-1-1 21,-2-1 52,-4-3 56,-1-2 72,-3-3 63,-3-3 72,-2-1 184,-1-3 46,-3-1 33,0-1 12,-3-3 27,-1-1 12,0-2 0,-2-3 252,-4-4-253,4 1-5,-3-4 247,3 1-264,3 3-11,1-3-28,3 5-28,1 0-45,0 1-33,2 0-34,1 0-34,2 1-11,2 0-11,2 2 0,1 1 11,2 1-16,0 0-1,1 2-16,-1 1-34,1 0 28,-1 2-11,1 0-6,0 4 34,1 1-40,0 2-5,0 1-11,0 2 5,1 1 6,-1 1 17,0 0-6,1 2-27,-1 0-18,1 0-11,-2 2 6,2-3 5,-1 1 12,0-1-6,-2-1 11,-2-2 23,-1-1 27,-4-2 35,-2-2 4,-1-1 12,-1-2 12,-2-2 4,-1 0 24,-1-2 4,-2 0 18,1 0-6,-1-2 0,0-2-6,1-2-10,0-1 10,0 0 34,2-6-95,1 3-6,1-4-11,1 5-17,3-1 6,2 0-23,3 2 1,1-1-12,4 2 0,2 0 17,2 1 6,2 0-6,3 0 0,1 1-11,1 0-6,2 1-17,0 1-22,0 0 17,1 0-17,1 0-6,1 0 12,1 1-6,0-1 11,1 0 12,-2 0 21,-2 0 1,-1-1 22,-2 1 17,-2-1-5,-3-1 22,-2 1 16,2-3 6,-7 1 6,0-1 90,-6-2-74,-3 4 1,-1-3-1,-2 4-21,0 1 4,-2-1-4,0 0 44,-3-1-51,0 1-5,-1-1 17,0 1-17,1 1-6,0 0 1,1 1-1,2 1-11,1 0 6,-1 0-6,-1 0-5,1 0 0,-3 0-18,-4 1 18,1 0-23,-5 0 23,3 1-1,-3 0-5,-1 3 12,-1 0-12,-1 1 11,1 1 0,-8 5-5,-1 3 5,1 0-11,2 3-17,7-5 6,2 1 5,2 0 1,1 0 16,2 1-11,1 0-17,2 1 11,2-1-27,0 4 33,2-5-6,2 2 6,1-6 0,2-2 17,0-1 11,2-2 39,4-2-44,-1 0-12,7-2 11,7-6-16,-3 0-1,7-5 12,-6 0 11,-2 0 0,0-3 11,-2-1-5,-1-2 5,-1 1 12,-2 0 16,-1 0-3381,-3 2 3398,-2 1 90,-3-2-90,-2 4-17,-2 1-10,-1 5-1,-2 2-34,-2 0 3415,0 1-3415,-5 1-50,1 3 17,-1 2 0,1 2 11,2 8-17,3-3 11,-1 7-10,3 2 16,2-3-6,2 4 0,7 0-10,2-5 10,4 3 0,0-7 6,0-3 6,1-2 5,1-2 6,-1-3 0,0 0-6,-2-4 17,1-1 6,-2-4-6,0-3 28,-2-2-6,1-1 6,-2-2 17,1-1-17,-1-1 11,0-1 73,5-6-56,-4 6 11,4-4 129,-3 5-106,-4 7-1,0-1-16,-5 8-45,-3 0-5,0 2-40,-1 0-6,-3 7-5,-1 2-5,-4 7 5,2 1 5,0 2-21,2 1 16,2 3 5,0 0-22,5 1 17,3 0-5,15 12 5,-2-10 5,11 8-16,7-5-22,0-4-337,-1-2 342,-7-8-22,-14-9-6,0-1-28,-3-2-39,1-1-56,-2-1-57,0 0-447,4-2 173,-4-1-302,1-2-745,-5-1-2947,-1-1-4581,-2 0 9085,-1 0 0,-1 4 0,-2 0 0</inkml:trace>
  <inkml:trace contextRef="#ctx0" brushRef="#br0" timeOffset="70707">25937 4644 10819,'-4'0'3462,"1"0"4458,3 0-7534,9-30 286,-5 19-369,6-22-34,-8 26-23,0 3-11,-1-2-39,0 0-28,1 1-5,-1-1-18,0 0-10,-1 1-7,1-1 91,-1 2-51,1 0-78,-1 2-118,0 1 34,-2 5-6,0 2 11,-4 13 0,-1-1-5,-3 9 16,0-4-11,-2 5-672,-2 4 656,0 3-3174,-3 3 3173,0 2-16,-1 3-656,0 1 667,0 1-256,1 2 256,0 1-62,0 1-78,2-1-523,0-1 265,3-2-224,0-2 1730,4-5-3612,2-3-6570,2-9 9300,1-6 0,2-10 0,0-5 0</inkml:trace>
  <inkml:trace contextRef="#ctx0" brushRef="#br0" timeOffset="72208">24320 4544 7156,'1'-10'3893,"1"1"-2684,-2 9 4191,0 0-5042,-8-24-5,7 17 0,-6-18 6,9 22-12,-1 2 303,-1-1 895,1 1-1455,0 0-84,0 1 10,1 1 1,0 0-22,0 0 16,0 1-6,1 0 1,-1 1 33,2 0-28,-1 1 6,1 0 0,-1 2 17,3 3-12,-1-1-5,2 3 0,-2-3-1,-1 0 1,1 0 0,0 1 0,0 0 5,1 1 1,0 0-1,0 2 6,-1 0 12,0 2 22,0 0-6,-1 0 22,1 1-22,-2 1 6,0-2 5,-1 2 56,0 5-73,-2-6 1,0 6 22,0-3-40,0-5-10,0 4 10,-1-7 1,-1 0 11,0-1 16,-1 0 12,0-1 0,-1 0 22,-1-1 6,-1 1-17,-1-1-6,-1 0-11,1-2-16,-3 1 16,2-1-17,-2 0-10,1-1 16,0-1-6,1-1 40,2-1 10,0 0 18,2-1 0,1 0-34,-1-2 72,-2-4-77,1-1-1,0-5 1,1 1-7,2 0-10,0-1 5,1-1-16,1 1-12,0-2 17,1 1-6,1-1 12,1-2-12,2 2-4,1-3-13,0 2-16,1-2 5,1 1 1,1 0 5,0 0 5,1-1-21,0 2-7,0 0 6,0 1 1,5-4 27,-2 3-28,2-2-11,-6 7 0,-3 3-6,-4 4-5,0 0-22,-1 3-791,-1-2 577,1 7-49,0-1-91,2 4-122,1-1-247,1-1-544,3 0-963,2 1-3584,2-2 5847,3 2 0,-7-4 0,1 0 0</inkml:trace>
  <inkml:trace contextRef="#ctx0" brushRef="#br0" timeOffset="73134">24556 4678 20151,'1'-43'1187,"-2"9"-969,1 30 174,-1 0-223,1 1-23,0-2 78,0 0-129,1 1 0,-1 0 0,2 1 17,-1 1-17,0 0-5,1 0 0,-1 0-34,0 1 341,-1 0-408,2 1 17,-1 0-1,4 1 1,-1 1-12,2 2 6,-1 1 0,2 0-5,1 1 21,0 0 1,0 2 22,6 4-44,-4-1 5,5 3-6,-5-3-5,2 0 17,-1 0-12,-1 0 17,5 5-11,-4-3 0,2 3 0,-5-4 0,-1-1 6,-1 1-1,-2-1 18,-1 5-18,-2-4-5,0 3 12,-1 0-1,-1-5 6,-2 7-1,0-8 7,-2 2 5,1-5 5,0 0 12,-1-1 0,1-1-6,0-1 12,0 1-35,1-2 7,-1 1 72,1-1 90,1-1-84,0-1-23,-1 0-5,1 0 0,-2-1-12,0-1 1,0-1-12,-1 0 12,1-1-12,0-1-5,1 1 0,0-2-12,-1 0 7,1 0 10,-1-2-5,2 0 11,-2 0 22,2-5-32,0 3-46,1-3 56,1 1-34,0 2 0,1-3-5,2 1-22,0 1 21,3-2-10,0 4-6,1-1 0,0 1 11,1 1-11,5-4 11,-2 6-27,4-4 10,-3 5 6,2-1 0,-1 2 6,1-1-1,0 2 1,1-1-1,0 1 7,-1 0-7,6-1-5,-7 1 0,3-1 23,-6 2-12,-5 0 6,0 2-6,-3-1 34,-2 0-34,2 0 0,-2 0-532,2-1 123,-1 2-1825,1 3-2359,0 0-4504,1 3 9086,-2-2 0,0-2 0,-1 0 0</inkml:trace>
  <inkml:trace contextRef="#ctx0" brushRef="#br0" timeOffset="76183">26633 5102 15754,'0'-6'1378,"0"1"-3566,0 5 2261,-52 44-28,31-20 579,-10 5 0,0 3-692,7 14-10,7-11 397,-3 11-610,8-16-258,4-1-622,2-1-1125,3-2 2296,2-1 0,1-11 0,0-2 0</inkml:trace>
  <inkml:trace contextRef="#ctx0" brushRef="#br0" timeOffset="77527">27443 4949 15518,'16'-41'330,"0"0"1,-2 4 0,-11 9 2282,-30 23-2534,-1 3-29,-7 6 45,-15 11-56,9-2 6,-15 10-22,15-5 844,2 2-867,4-1 270,4 0-281,4 0 5,6-1 1,4-1 2123,5 0-2135,4-3 1,3 1-7,3-3 297,2 0-291,6 2 23,1-4-6,8 0 11,-1-5 0,4-1-22,1-1-6,4-2 568,0 0-563,2-4 35,1 0-6,-1-4 16,0-1 6,-1-1 23,-2-2 44,-2 0 6,-3-2 6,-1-1 100,0-9-122,-4 3 4,1-7 96,-6-1 6,-3 1-84,-1 1-1,-2 7 6,-1 10-22,-1 3-11,-1 2-12,-1 1-32,0 1-24,0 1-22,0 0-22,0 1-18,-2 4 23,0 1 11,-2 7 6,1 1-11,-1 3-6,1 2-11,1 2-16,0 1 10,2 0-50,0 10 34,2-7-6,0 8-96,5-4 7,6-2 78,1-2 5,4-6-5,-2-9 11,-1-3 17,2-2-1,0-2-4,1-2 16,0-1 5,0-4 18,2-2 16,0-5 11,1-2 1,0-3-7,0-1 46,8-14 5,0-1-50,-1-2 17,-3 5 44,-4 5 17,-3 3-11,1-1-61,-6 10-1,-4 4-11,-3 7-22,-2 0-84,0 2 89,1 9 6,-1 0-11,1 20 0,-2-8 5,0 9 23,-5 4-17,1-8 0,-3 9-11,2-12-12,0 6 23,1-10-11,2 2 11,1-11 11,1-3-16,0-3 27,0-1 12,1-2 11,0-1 16,3-1-10,1-3-29,2-2 12,2-5-18,2-2 7,1-3-1,2-1-11,-1-1 1,2-1 4,0 0-10,2 1 5,0 2-5,-1 1 5,1 3-11,-2 3-11,3 1-23,-6 4-5,4 0 17,-8 5-1,1 2-5,-2 3-5,0 3-1,-1 2 6,0 1 6,1 1-1,0 2-5,1 0-22,0 1 11,1 0-29,1-1-16,2 0-106,9 2 84,-2-5-23,8 1-22,-3-8-1,3-1-10,1-2 16,2-2 18,2-3-563,-1-1 652,0-5 27,0-2 12,-1-2 23,-2-2-89,-1-1 94,-3-2 28,-2-2 23,-4-1-7,-1-1 18,-3 0 5,-2-1-11,-2 0 168,1-8-117,-4 8 5,-1-4 11,-4 12 584,-1 3-628,-2 2 70,-2 2-137,-3 1-7,-1 2 1,-4 3-17,-1 0-1,-2 2-10,-4 4 0,-3 2-1,-2 6 6,-3 1-11,1 4-16,-10 9-1,10-4-6,-5 7 7,15-9-24,2 0-55,3 7 39,5-8 17,1 5 0,5-10 11,3-1-6,3-3 12,3-3 11,1-2-1,3-2 1,2-3 6,1-5-23,3-2 44,2-6 18,0-3 16,0-3 18,-1-3 16,8-19-56,-9 5 5,6-16 1,-9 10-893,0-3 887,0-3-5,0 1 21,0 1 113,6-12-67,-6 17-1,4-6 7,-11 21 28,-2 6-12,-3 3 0,-3 4-6,-1 4-22,-1 4-11,0 2-68,0 1 843,-3 7-860,0 3 18,-4 8 0,0 7-6,-3 6-12,0 4 7,0 4-1777,-1 2 1760,1 2 11,1 0-670,1 2 597,2 0-51,0 1-78,4-1-50,0 0-124,1-2-217,1-2-516,2-2-1278,1-1 2398,3 0 0,-2-17 0,0-2 0</inkml:trace>
  <inkml:trace contextRef="#ctx0" brushRef="#br0" timeOffset="78345">29829 4853 17014,'2'-7'3490,"-1"1"-2595,-1 6 2136,0 0-3026,1-35 7,-5 34-12,-2-22-12,-10 59 24,2-4 10,-6 13-2189,4-8 2189,0 2-16,-1 0-12,-1 2 6,-2-1 0,0 0-11,1-3 11,-7 11-163,9-14 163,-2 4 0,10-19 0,3-5 2155,1-4-2110,2-5 56,1-2 397,2-2-392,0-8 142,0-3-220,0-10-11,0-3-6,1-4-5,3-6 0,2-2 17,8-25-3404,-2 10 3381,-3 17 0,1-1-17,2-4 0,1 2-1634,6-20 1648,-5 19 1,-1 2 42,5-12-52,-1 2-948,-1 4 971,-1 4-134,4-7 128,-5 14-16,5-4 2035,-1 10-2036,-4 9-10,4-3 5,-5 11-22,0 2-6,1 2 6,0 2-6,1 2 0,0 3 11,0 4 6,0 6 1940,3 15-1935,-6-3 12,-1 12-11,-8-6 10,-5 0 18,-5 1 1841,-5-1-1819,-5-2 5,-4-2-16,-15 8 5,6-13-22,-10 5-568,11-13 601,-1-3 1,2-2-17,1-3-632,1-2 609,2-3-28,4-1-10,3-4-91,4 0-139,5-4-779,4-8-712,12-5 505,2 0-392,10-1-549,0 8-1014,3 1 2639,5 0 1,-12 6-1,-1 0 1</inkml:trace>
  <inkml:trace contextRef="#ctx0" brushRef="#br0" timeOffset="78691">30277 4665 18973,'-13'31'115,"-1"0"0,-8 22-87,16-36-12,2-1 1593,2 3-1564,2-5 0,4 2 754,5-4-670,1-5 368,6 1-301,-3-6 5,2-1-10,2-4-29,0-2 1113,11-11-1163,-6 0 0,7-8 107,0-9-107,-8 4-28,7-11-12,-11 9-10,-1-1-2196,0-1 2184,-2 2 6,4-10 23,-5 6 17,0-1-57,-8 13-11,-3 10-28,-1 8-56,-1 3 1624,0 1-1736,0 10-40,0 2-447,-1 23 106,-2-5-324,-1 14-4149,-4-7 1767,-1 2 3255,-4 8 0,7-22 0,0 0 0</inkml:trace>
  <inkml:trace contextRef="#ctx0" brushRef="#br0" timeOffset="79051">30735 5038 16359,'9'2'3551,"-2"0"-2454,-7-2 1738,0 0-2550,40-66-2503,-17 22 2302,3 0 0,-1-1 50,-2-5-39,-5 10-16,0-5-2142,1-1 2107,0-4 12,1-1-11,-1-2-276,-7 16 1,1-2 275,-3 2 0,0 0-6,0 0 0,-1 2 51,3-20 11,-8 25 11,-2 4 145,-2 0-10,-2 6 1063,0 3-1288,-1 9 3045,1 6-3095,1 1 982,-1 1-959,0 2-29,-1 5 34,-2 6-17,-3 20 17,0-4-5,-1 17-697,2-7 691,2 3 0,1 5-974,2 0 951,1 2-16,5 0-34,1-1-6,5 0-44,2-3-12,1 0-50,2-2-73,0-2-510,6 13 186,-6-15-202,3 7-315,-7-17-508,-1-6-724,-2-2-1455,-1-5 3797,0-1 0,-4-9 0,0 0 0</inkml:trace>
  <inkml:trace contextRef="#ctx0" brushRef="#br0" timeOffset="79290">30810 4665 20174,'52'-29'78,"1"1"0,-5 2 1,-2 6 22,15 15-3514,-14 1 3458,14 1-1,-23 0 1489,-2 1-1494,-2 0 772,-4-1-772,-2 1-11,-3-1-6,-4 2 496,-3-1-512,-2 1 3287,-4-1-3338,-3 1-11,-2 0-84,-2 1-107,-1 0 55,-2 0-3085,-1 0 0,0 0 0</inkml:trace>
  <inkml:trace contextRef="#ctx0" brushRef="#br0" timeOffset="80867">18768 6119 12869,'-10'7'1266,"1"-1"-577,9-6 3787,0 0-4000,-8-24-213,9 17-146,-8-18-52,13 23 46,-4 2-23,2 0-4,0 0-6,0 0 1,0 0 6,2 0-30,1 0 20,2 0-23,6 0-38,-1 0-3,6 0 6,-4-1-10,2 0 0,1-1 9,0 1-1,1-1 1,0 1-2,-1-1-5,-1 2-8,-2-1-17,2 1 2,-6 1 22,-1 5 18,-8 1 1,-2 5 37,-5 2 0,-3 2 13,-5 3-10,-6 3 64,-19 14-88,11-14 0,-2 0-1711,0 0 0,-2 0 1706,-1 0 0,-1 1-27,-2 0 0,1 0-2290,-14 11 2276,17-13 0,2 0-1511,-4 4 1496,6-2-1022,5-2 1005,6-1 405,3-3-309,4-2 1230,4-3-1190,2-1 1830,1-4-1797,4-1 2718,1-2-2701,5-1 2044,4-2-2077,3 0 16,17-3-122,12-3-24,-13 0 1,1-1-939,23-5 899,1-2-38,-15 3-57,1-1-100,-1 1-186,1 0-2277,18-4-506,-15 4-6616,10-2 9479,-27 6 1,-13 4 0,-8 0 0</inkml:trace>
  <inkml:trace contextRef="#ctx0" brushRef="#br0" timeOffset="81591">19435 6352 22599,'-32'-20'151,"4"8"-106,22 21-12,2 4-5,6-4 11,3-1 12,3-3 10,3-1 1,0-2-6,3 0-6,1-2-16,3 0-6,0-1 0,1-3 11,0-2 17,0-2-5,-1-1 66,6-6-50,-8 1-5,3-3 11,-10 4-6,-2-1 84,-3-5-89,-3 4-1,-3-2-10,-4 7-6,-2 0-6,-2 1 0,-2 2-11,0 0-11,-2 3 16,2 1-10,-1 2-1,1 2 12,-7 5-23,5 1 0,-5 5-5,7-2-1,1 2-10,1 0-1,0 2 6,2 1 0,1 1 0,1 1-5,2 0-1,1 1-22,2 9 6,2-5 22,3 5-6,3-8 0,4-1 18,2-1-46,3-1 12,2-2-1,0-1-5,3-1 28,0-3-5,0-2-7,0-2 12,0-2 0,-1-2 17,0 0-11,-1-2-1,-1-2 7,0-2-1,0-2 22,-3-2 18,-2-1-12,-3-1-5,-2-1-6,-3-1-6,-2-2-5,-1-1 0,-1 0-1,-1-1-4,1 1-1,0-1 6,2 1-1,0 1-4,3 1-7,0-1 6,2 2 1,3 0 10,8-5-11,-2 5 0,5-2-5,-4 6 5,0 1-11,0 2 0,-2 1 0,0 2-17,-3 1 6,-1 1-6,4 3 23,-6 1-17,3 4 0,-5 3 11,-1 1-23,-1 2 29,-2 1-12,-1 2 1,-1 1-1,0 2-11,-2-1 0,0 2-44,3 8 5,-1-8-112,7 15 45,-1-16-40,5 6-61,-2-10-78,2-2-113,1-1-195,3-2-304,2-2-429,1-2-590,3-3-1019,1-2-3287,0 0 5391,-3-2 0,-10 1 0,-5 0 0</inkml:trace>
  <inkml:trace contextRef="#ctx0" brushRef="#br0" timeOffset="81952">20572 6348 8550,'2'-3'5787,"-1"1"2659,-1 2-8322,-22-39-35,11 32-4268,-19-28 4235,15 43 854,0 3-831,-16 25-85,16-14-11,-10 19-5,22-21 11,1-1 0,3-1-6,2-1 17,3-1-11,4-1-1,3-2 12,2-2-11,1-2 3409,1-2-3381,1-3 5,0-2 6,1-1-6,-1-3 29,0-2 16,-1-3 17,-1-4-6,-3-1 1,-1-3-6,-1-2-6,-3-2 6,-1-2-12,-2 0 1,-2-2-6,-1 1 17,-2 0 16,1 2-5,-3 1 17,0 3-6,-4 0 0,0 3 6,-2 2-6,0 1-11,-1 3-28,-1 2-16,0 0-12,-1 4-34,0 0 0,-1 1-10,-1 3-40,0 2-17,0 4-62,1 1-117,1 2-1136,-5 9-1167,5-2 2555,-2 8 0,8-17 0,1 1 0</inkml:trace>
  <inkml:trace contextRef="#ctx0" brushRef="#br0" timeOffset="117006">2213 7162 18352,'-5'-52'976,"0"9"-792,3 36-27,-1 0 6,0 1-7,1-1-4,-2 0-7,0 1 6,0-1 73,-4-1-134,-1 1-45,-3 1-17,0 1 0,-2 3-12,-2 0 18,-1 2-6,-3 0 0,-1 1-6,-3 3 1,-1 3-18,-1 3 12,-10 9-11,10-4-6,-7 6-6,12-6 12,2 0-12,1 2 1,2-1 16,0 2-17,2-2 12,1 1-6,4-2-28,0 6 11,5-6 6,0 5 16,6-9-5,2 1 12,4-2-1,3-2 39,11 0-16,-4-4 11,9 0 11,-7-3 11,1-4 78,13-4-72,-8-2 11,9-5 6,-11 1 5,-1 0 17,-2-2 17,-3 2 118,-1-9-34,-3-1-124,-4-2-5,-4 2 0,-5 7-5,0 2-6,-1 0 5,1 1 84,-1-2-66,0 5-7,0-1 6,-1 5-16,1 3 10,-2 1-94,2 1-62,-2 0 33,1 4 17,0 2 23,-2 4 5,2 3-17,-2 2 1,2 11-1,-1-7-3419,2 16 3425,3-15-261,1 6 261,3-10-11,1 0-6,1-1 12,3 0-7,1-2 18,7 2 0,-3-5 5,5 0 11,-4-6-16,0-1 3282,1-2-3254,0-1 397,7-5-397,-7-1-6,3-5 22,-10 2 6,-2-1 11,-3-2-11,-2 1 23,-3-8-46,-1 4-10,-4-6 10,0 6-16,-4 0 5,1 1-5,-1 0 34,-2-6-29,3 5-5,1-4 22,2 0-17,2 5-5,4-5-22,1 7 10,5-1-10,1 2 10,10-4-5,-4 5-5,7-2-35,0 6 24,-7 3 4,5 1-4,-9 5-7,0 1 1,-1 4 5,0 2-5,0 3-3359,0 2 3364,-1 2-1432,1 2 1449,-1 1-40,-1 1 40,0 1 0,-1-1-11,0 0 2657,4 8-2646,-5-8 0,4 5-1227,-4-8 1227,0-2-796,0 0 785,0-1 0,3 3 11,-3-3 5,3 1 1,-4-5 2990,1-2-2984,-1-2-12,0-1-2148,0-1 2159,0-2 12,5-1-12,3-4 11,2-2-5,6-10-6,-9 3 23,5-6-6,-7 5 17,-1-1-1,-2 0-705,-2 0 700,0 0 28,-2-6-39,-2 5-6,-1-4 6,-3 7 3048,-1 0-3059,-3 0 16,0 0 1058,-7-5-1052,0-1-22,-1 1-6,2 1-6,4 6 18,2 0-1,0 1-11,2 1 17,1 0-22,1 0 0,1-3 5,1 3-22,2-3-12,5 2 1,-1 2 11,5 0-1,-3 3 1,1 1 6,1 1-29,6 0 6,-3 1-11,12 4 16,-11 0 12,5 5-11,-7 0 11,0 2 5,-1 3-5,1 0 0,-2 3-1,-1 1-4,0 1 10,-1 2-5,-1 0-6,-1 0 0,0-2-11,0 0-5,-2-1-23,2-1-12,-1 1-32,0-1-298,5 9 56,-2-8-958,8 13-105,-6-14 557,12 11 0,-15-18 0,5 2 0</inkml:trace>
  <inkml:trace contextRef="#ctx0" brushRef="#br0" timeOffset="117251">3397 7039 15093,'-3'-2'2901,"1"0"-168,2 2-2828,21-38-17,-5 27-613,20-29 484,-10 37-61,1 1-78,0 1-90,0 0-141,-2 1-218,0 1-1955,5 4-190,-7 1-3063,2 4 5867,-13-3 1,-6-4-1,-3 0 1</inkml:trace>
  <inkml:trace contextRef="#ctx0" brushRef="#br0" timeOffset="117416">3418 7271 15165,'34'-6'-1355,"1"0"0,26-6-1076,-31 0 2313,5-1 1,-16 6 0,-2 1 0</inkml:trace>
  <inkml:trace contextRef="#ctx0" brushRef="#br0" timeOffset="117966">4455 6821 21562,'-12'-36'263,"0"8"-196,2 30 0,-2 1 1,0 2 10,-2 0 7,-1 1 49,-10 2-72,6 0-23,-8 1 11,6-3-5,0-1 0,0 1-17,0-1 11,1 1 17,0-2 6,3-1 123,-2-1-96,6 0 6,0-1-5,9 0-12,1-1 449,2 0-527,0 2 0,1 1 17,0 3-6,0 2 0,0 2 0,0 3 0,0 2 1,0 1-12,-1 3 5,-1 1-5,0 2 0,-1 2 0,1 0 6,-1 2-6,0 1 5,-1-1-5,1 1-11,0 0 6,0 0 10,1 1-5,0-1 0,1-1 17,0-1-11,1-2 10,1-1-16,2-1 0,2-3 0,4-1-5,2-2 10,1-1-5,4-2-16,10 1-12,-2-6-62,9 1-442,-4-7 291,3-1-156,2-3-275,3-2-785,3-5-2435,0-2 3892,7-3 0,-22 6 0,0 0 0</inkml:trace>
  <inkml:trace contextRef="#ctx0" brushRef="#br0" timeOffset="119099">6697 5570 16639,'-31'-10'134,"1"0"1,-17-6-57,55 12 6,1 2 0,2-1 62,10-1-57,-3 1 18,7-1 21,-3 1 18,3-1-17,5 0-503,6 0 509,7-3-12,8 0-6,6-2-420,-26 4 0,3 0 381,18-2 1,3 0-1141,-13 1 0,4 0 1114,5 0 1,6-1 0,-5 0-14,-1 1 0,-1 0-15,-6 1 1,3 0-1,-3-1 12,5 1 1,-3-1-12,2 1 0,-1 0 0,-1-1 1,0 1-4,-2 1 1,-2-1-1,-2 0 0,1 0 28,8 0 1,0 0-1152,-15 2 0,0-1 1126,5 0 0,-1 0 26,4 0-9,-7 1 3,-6 0 432,-6 1-421,-6 1 0,-4 0 1647,-4 0-1546,-3 1 3614,-4 0-2937,0 0-536,-7 0-449,1 0-73,-3 0-124,1 0-167,2 0-1597,0 0-834,2 1 2946,0-1 0,2 0 0</inkml:trace>
  <inkml:trace contextRef="#ctx0" brushRef="#br0" timeOffset="119965">10183 5080 11522,'-51'4'403,"0"0"1,3 0-1,6 0 657,3 2-741,7-1 1,-1 0-35,-19 2-172,16-1 1,-2-1 104,0 0 1,0-1-12,-19 4-302,21-4 1,2 0 250,-6 2-27,6-1-17,7-1 708,7 0-724,3-1 268,10-1-387,0 0 659,6-1-423,1 0 1079,2 1-1101,2-2 178,9 2-195,-2-2-34,8 0-3409,0-1 3381,3-1-17,5-1-321,3-2 293,6 0-16,3-1-6,5 0-17,0 0 0,2 0 5,-1 1-27,-1 0 16,-8 1 1,1 0 10,24-4-295,-25 4 1,-1-1 261,13-1 11,-15 1 12,0 0-107,3 0 101,2-1-6,2 1-11,4-2 11,2 1 1,2-1-1,2 0 2001,1 0-2001,1 1 0,1 0-5,-3 0-12,0 1 12,-3-1-1,-3 0-175,-2 2 176,10-2-6,-17 2 300,6-1-255,-13 0 8,-8 2-14,3-2 956,-10 3-950,-1-1 646,-3 1-579,3-2-51,-3 1-5,1 0 475,-4 1-480,1 0 131,0 0-149,1 0 7,-1 1-12,1 0 0,-1-1 0,1 1 5,-1 0 1,1 0 22,5 0-39,-2 0-1,3 0 12,-3 0-16,1 0-1,0 1 6,0-1-23,-1 1 17,0 0 0,-3 0-11,-1 0 23,-2 0 5,-3 0 118,0 0-118,-6 0-11,-1 1-23,-6 0-33,1 1-73,0 1-124,-2 0-301,2 0-1065,-1 2-8229,2-1 9306,1 0 1,4-2 0,3-1 0</inkml:trace>
  <inkml:trace contextRef="#ctx0" brushRef="#br0" timeOffset="121234">11877 5440 15631,'-39'1'341,"1"-1"1,-25 1-174,59-1-11,1 1-23,0 0-33,0-1-17,1 1-22,1-1-6,0 1 11,0 0 17,-1 1 11,0 0 17,-1 0 11,0 0 6,-1 0-17,1 0-6,1-1-5,0 0 627,2 0-324,6-1-6,2 1-85,10-2-83,4-1-62,7-2-34,6-3-27,7-2-392,6 1 332,-9 0 1,2 0-1216,-9 2 0,0 0 1185,11-2 0,0 0 11,18-2-648,0-1 636,-3 1 1,-1-1 6,-4 0-7,-1 0 1,-3 0-6,-2 0-5,-3 0 5,-2 0 0,-4 1 6,-1 0 0,-3 1 11,-2 1 0,-1 1 6,-5 1-6,-1 0-6,-4 2 6,-2 1 0,-3 1 6,-4-1-1,-1 1 249,-4 0-276,-1 1 2242,-2 1-2265,-2 0 649,0 0-1074,-1 0-17,1 0-493,1 0-1171,1 1 2123,3 1 0,-4 0 0,2-1 0</inkml:trace>
  <inkml:trace contextRef="#ctx0" brushRef="#br0" timeOffset="125485">5155 7112 17907,'1'-36'400,"0"0"0,1-22 567,-6 54-861,-1 0 454,0 2-509,-1 0 224,-1 1-252,-2 0 609,0 3-627,-2 0 169,-2 4-163,0 2 1,-2 3-1,1 1 6,-2 1-12,0 2 6,1 0 6,-1 0-22,2 0 10,0 1-5,2-1 0,1 1 11,1 0 1,3 1-12,1-1-12,2 1-4,2-1-1,1 0 11,2 0 1,3-1-7,3 1-4,3-2-1,2-1 11,2-1 23,2-1 0,2-2 16,2-2-5,0-1-22,1-2 22,1-2 6,-1-2 10,-1 0 29,-1-1 0,-3-2 22,0-2 0,-2-3 13,-1-1 4,-2-2 11,-1-1 0,-1-2-11,-2-1-11,-1-3-34,-1 1 6,-3-3-6,0 1 0,-1-1-3392,-1 1 3381,-1-1-5,-1 3-6,-1 0 11,-2 3-6,-1 1 0,-2 2-5,0 0-17,-1 1-5,0 1 3380,-2 1-3392,1 2-17,0 0-10,-1 3-1,1 1-28,-1 1-5,0 0-6,2 2-17,0 1-28,1 1-11,2 2-50,1 2-23,1 0-50,2 1-73,1 3-68,0 0-134,1 1-168,0 2-352,2 0-723,0 1-1552,4 1-4671,1-2 7976,-1-1 0,-2-7 0,-2-1 0</inkml:trace>
  <inkml:trace contextRef="#ctx0" brushRef="#br0" timeOffset="125785">5965 7526 21791,'-6'2'-28,"0"3"28,3 3-5,-3 3-12,2 1-134,-3 9-51,2-4-111,-2 5-186,3-5-313,1 0-678,0 0-1568,0-1 3058,2 3 0,0-9 0,0-1 0</inkml:trace>
  <inkml:trace contextRef="#ctx0" brushRef="#br0" timeOffset="126290">6733 7246 22874,'-21'-35'31,"0"-1"1,0 3 0,3 10-32,10 23-11,-3 2 386,-6 5-386,4 2 134,-6 5-140,4-1 73,0 2-61,1 2-12,0 0-11,2 2-6,2 0 168,0 8-168,5-8 12,1 6-12,5-8-5,2-1-45,10 4 50,-1-5-5,7 2 11,-2-8 17,1-2 11,2-3 22,0-2 29,11-2-40,-8-3 11,6-2 18,-10-4 10,-3 0 12,0-3 5,-3-1 0,-1-1-5,-2-3 66,1-10-27,-3-7-34,-1-1-5,-5 1 11,-1 12 16,-2 1-5,-2 3-11,-1-1 62,-9-3-79,4 7 0,-7-4-3415,4 10 3398,0 0-22,-1 3-11,0 1-40,-6 2-16,4 1-17,-2 0-34,6 4-11,2 1 3145,-2 7-3873,0 7-78,2 2-936,2 3 1854,5 4 0,0-13 0,2 4 0</inkml:trace>
  <inkml:trace contextRef="#ctx0" brushRef="#br0" timeOffset="126569">7307 7415 20979,'14'23'79,"-4"-2"-85,-7-11-83,0 7-40,-1-4-78,0 5-101,0-4-202,-1 0-2593,0 6-4935,-1-7 8038,0 2 0,0-10 0,0-3 0</inkml:trace>
  <inkml:trace contextRef="#ctx0" brushRef="#br0" timeOffset="127082">8218 6976 14241,'0'-5'3019,"0"0"2264,0 5-4869,-9-62-257,5 45-90,-2-18 0,0 6 51,3 26-29,-1 1-10,1 0-40,-1 1-17,1 0-22,-2 1-5,-1 1-1,-2 2-5,-3 3 22,-4 3-11,-3 4 11,-2 4 1,-3 1-1,-11 15-17,9-6-668,-7 8 668,15-10 6,5-1-17,2-1 12,6-3-12,1 0-5,3-2 10,3 0 1,3-2 674,3 0-668,3-2-1,3-1-5,3-2 0,1 0-12,1-3 23,1 0 0,-1-3 12,-1-1 16,0-1 0,-2-3 11,-1 1 11,-1-3 17,-2-2 29,-1-3 21,-1-1 12,-1-2 11,-2-1-11,-2-1-6,-1-3 101,-2-6-112,-2 3-11,-2-3-6,-3 5-17,-3 2-5,-2 0-6,-1 0-16,-1 1 5,-1 0-11,-1 1-40,1 1 18,-1 1-18,1 2-5,0 1 23,2 1-85,-2 1-56,5 1-94,-2 1-124,6 2-196,0 1-488,1 4 1020,0 6 0,2-4 0,0 3 0</inkml:trace>
  <inkml:trace contextRef="#ctx0" brushRef="#br0" timeOffset="127623">9022 7222 17456,'7'-41'0,"-2"8"1981,-5 34-1992,0 2 840,0 3-813,0 2 423,-2 2-456,-1 2 1452,-2 3-1480,-2 1-28,-1 2-22,-2 2-101,-1 0-90,-1 1-89,2-1-168,0 0-230,3-2-555,1 0-1186,2-1 2514,2-1 0,1-7 0,1-1 0</inkml:trace>
  <inkml:trace contextRef="#ctx0" brushRef="#br0" timeOffset="128123">9545 6980 19971,'22'-37'274,"-1"-1"0,1 2 1,-11 13-113,-14 22 487,-2 1-570,-1 0 162,-2 1-179,-2 2-12,-2 4-16,-3 3-1,-1 4-27,-1 2-12,-1 4 1,1 1-6,2 3-1,1 1-4,2 1 4,2 1-16,2-1 0,3-1 23,2-1-18,2-2 118,1-1-112,4-2 11,2-2-5,4-1 0,3-2 5,1-2-5,3 0 17,1-4 5,1-2 11,1-2 12,1-2 5,1-2 0,1-3 28,0-2 17,-1-4 28,0-3 17,-2-1 17,-2-2-6,-1-1-17,-4-4-5,-1-2-40,-3-3-3104,-1-2 3127,-2-2-90,-3-2 123,-1 1 6,-2 2-5,-3 2 5,-3 2-28,-4 5-17,-2 1-34,-5 3-21,-2 2-18,-4 3-5,-1 1-6,0 4-5,-1 1-12,1 3 0,1 0-16,2 3-23,2 3-28,0 2-22,2 3-50,0 3-343,-3 10-447,5 6 72,1 3-705,6 0-1479,6-8-5495,2-2 9216,2-3 1,-1-10-1,0-4 1</inkml:trace>
  <inkml:trace contextRef="#ctx0" brushRef="#br0" timeOffset="128374">10243 7223 22800,'-6'26'-185,"1"-2"62,4-7-34,-1 0-84,-3 3-756,-4 9-2700,-4 4 2634,-1 0 0,4-11 1,6-12-1</inkml:trace>
  <inkml:trace contextRef="#ctx0" brushRef="#br0" timeOffset="128869">11008 6978 15608,'2'-8'3064,"0"2"-2207,-2 6-6,0 0-61,27-61-4364,-17 38 3848,5-13 1,0 2 173,-8 19-112,-2 2-2058,-1 1 1941,-1 3-329,-2 2 289,0 2 1796,-1 1-1880,0 2 744,-1 1-828,0 0 3134,-7 4-3156,1 2 28,-7 5 768,0 3-785,-2 2 0,-2 3-11,1 1-6,0 3 12,1 1 10,0 1-10,1 2-3393,1-1 3387,3 1-1353,2-1 1353,3 0-1824,4-3 1818,0-1-6,4-2 12,2-2 1796,10 4-1807,-2-6 16,7 1 0,-4-9 12,0-1 5,1-2-5,0-1 16,2-2-11,-1 0 51,9-8-45,-7 1 39,7-7-17,-10 1 1342,-1-3-1325,-1-2-23,-2-3 3471,1-13-3324,-5-5 16,0-10-12,-12 4-100,-3 14-11,-7 5 34,-7 8-68,4 6-16,-7-2-23,-2 7-17,6 3-11,-4 1-22,9 4-35,1 1-49,3 5-90,0 1-146,3 3-341,0 4-896,2 1-3362,2 4-4862,2-1 9161,1-1 0,1-10 0,0-3 0</inkml:trace>
  <inkml:trace contextRef="#ctx0" brushRef="#br0" timeOffset="129341">12068 7273 24799,'4'-37'-72,"-1"8"27,-5 31-17,-2 6 6,-1 1-5,-3 8-29,-1-1-50,0 1-28,-2 1-50,0 2-449,-5 11 130,5-7-2040,-6 17-885,10-18 3462,-1 8 0,5-20 0,2-1 0</inkml:trace>
  <inkml:trace contextRef="#ctx0" brushRef="#br0" timeOffset="129808">12541 6909 20347,'6'-41'797,"0"0"0,0 3 1,-3 10-457,-3 21-66,0 2-85,0 2 12,0 2-169,-2 0-10,-3 5-12,-1 3-11,-4 5 11,-2 4-5,-2 4-18,-1 3 18,1 4-17,-1 1 0,3 3-1,-2 14 1,5-12-321,2 9 321,5-16 0,1-3 5,4-2 0,1-2-5,4-1 6,2-3 5,4-3 5,2 0 6,1-4-5,3-2 16,2-2 6,1-2 45,12-7-45,-8 0 66,8-6-33,-13-1 12,-1-2 11,-1-3 22,-2-2-22,-1-3-287,-3-2 309,0-3-44,-3-2 27,-2 0 7,-3-1-1,-3 3 17,-1 3-39,-4 2 242,-4 3-259,-3 3-17,-6 1 39,-15-1-66,4 5-59,-10 1 58,7 5-22,0 4-6,2 0-28,1 2-95,-7 6 17,12 0-28,-4 6-101,12 0-123,2 1-208,3 2-531,3 2-992,2 0-3065,5 1-3583,2-2 8845,4-4 0,-4-6 0,0-3 1</inkml:trace>
  <inkml:trace contextRef="#ctx0" brushRef="#br0" timeOffset="130075">13439 7177 23427,'10'6'-5,"-3"2"-29,-14 7-33,-1 1-34,0 3-61,-1-1-426,-4 12 5,2-7-515,-2 7-1518,4-8 2616,1 2 0,3-12 0,1 0 0</inkml:trace>
  <inkml:trace contextRef="#ctx0" brushRef="#br0" timeOffset="130599">14341 6938 22771,'-5'-62'135,"-1"12"-135,0 50 498,-2 0-487,-2 3-11,-4 1 0,-2 4 206,-2 2-206,-10 9 17,5-3-34,-6 5 23,10-4-12,2 1 6,1 2 0,3 0-5,1 0 5,4 0-17,2-2 107,2 1-101,4 6 281,4-5-281,2 4-6,11-3 23,-4-5-6,8 3 11,-6-8-5,1 0-1,1-3 12,-2-1 11,1-2 28,-2-2 28,-1-1 22,-2-2 1,0-1 5,-1-3 17,0-4-17,-1-2 0,0-2 0,-2-2-6,-1-3 12,0-1-12,-2-2 0,-2-1-10,-1 0-1,-1-1 6,0 1-6,-2-1-11,-1 2-5,-2-1-18,-1 2-5,-1 2-11,1 2-6,-1 2-11,1 2-16,0 2-12,1 3-17,1 0-56,2 4-61,0-1-1586,1 2 432,1 6-1586,0 1 2874,4 7 0,-2-6 0,2-1 0</inkml:trace>
  <inkml:trace contextRef="#ctx0" brushRef="#br0" timeOffset="130873">14933 7122 17983,'0'4'1877,"1"-1"811,-1-3-2643,10 28-11,-8-15-34,8 22-23,-11-21-38,-3 2-85,0 0-152,-1 0-295,0 1-701,-1 1-1842,1-2 3136,1 2 0,2-9 0,1 0 0</inkml:trace>
  <inkml:trace contextRef="#ctx0" brushRef="#br0" timeOffset="131318">15661 6910 22405,'-7'-38'67,"0"0"0,-6-22-50,4 59 0,-4 2 555,-8 7-561,2 0-16,-7 5-3880,6-1 3885,1 2-1315,-1 2 1321,1 1 134,0 3-145,1 1-1,3 1 17,1 0-16,3 1 5,2 0-11,3 10 16,3-10 2264,3 8-2269,6-12 16,2-1-4,5-2-1,2-1 6,1-4-6,1 0 34,1-5 39,0 0-951,0-4 996,0 0 11,-1-2 168,8-6 84,0-6-207,0-4 0,-6-3-5,-7 1-1,-3-1 6,-2-2 89,-1-9-190,-4 7 39,-3-15-78,-3 17 984,-6-9-1041,1 15-60,-2-2-2348,1 7 2056,1 2-441,-2 0-1155,-3 2 1960,-2 2 0,6 1 0,1 2 0</inkml:trace>
  <inkml:trace contextRef="#ctx0" brushRef="#br0" timeOffset="136214">4971 8299 15916,'-14'-13'448,"1"3"-347,10 10-6,0 0-22,0 0 28,1 0 123,-2 0-101,1 0 17,-1 1 6,2 0 16,0 0 34,0 0-11,0 0 207,0 0-207,0 0 0,0 0-29,0 0-26,0-1-1,0 1-34,0 0 6,-2 1-6,1 0-5,-2 1-1,1 0 46,-5 3-74,1-1-5,-1 3 11,0-1-22,2-1-6,-2 2-16,1-1-6,1 2-12,0-1 6,1 0-5,1 0-6,1 0 11,1 1-5,-1 0 16,1 1 6,0 1-17,1 1 12,0 0-18,0 1 12,1-1-17,0 1 6,1-1 5,0-1-17,0 1 18,1-3-7,0 0 12,3-1 33,0-2 34,0-1 23,1-2 27,0 0 45,0-2 12,1 0 33,0-1 16,1 0-10,1-1-12,-1-2-5,1-2-10,-1-2-19,1-2 1,0-2-17,1-1-17,-2-2-22,1 0 6,-1-1 5,-1 1 16,-2 0 29,0 1-17,-3 2-45,0 0 6,0 2 45,-2-3-73,-1 3-29,-1-2 7,0 5-51,-1 0 5,1 1-16,0 2-6,1-1 12,-1 2-29,1 0 1,0 2-29,1 0-100,-1 0-253,1 0 29,0 0 139,-1 0-10,0 0-68,-2 2-117,0 0-354,-1 0-873,0 1-2280,1-1 3921,0 0 0,2-1 0,0-1 0</inkml:trace>
  <inkml:trace contextRef="#ctx0" brushRef="#br1" timeOffset="143434">4938 8414 7067,'0'-8'4083,"0"2"-3311,0 6 2287,0 0-2673,-8-9-44,6 7-51,-7-7-33,8 9-17,0-1-28,-1 1-40,1 0-10,-1-1 27,0 1 180,1-1-186,0 1-32,-1 0-12,1 0 5,0 0-33,-1-1-11,0 1 0,-1 0-23,1 0 6,-1 0 0,0 0 7,0 0-19,0 0 12,0 0-11,-1 0-22,1 0 5,-1 0-12,-1 0-4,1 1-1,-1 0 0,0 1-17,0 1 1,0-1-6,0 0-6,0 1-11,1-1-6,-2 2 6,2-1 6,-3 2 22,3-1-11,-1 1 11,0 0 0,0 1-28,0 0 11,1 1-6,-2 0-5,2-1 12,-1 1 4,0 0-10,0-1 0,0 1 5,0 0-11,0 0 17,0 1-6,0 0 6,-1 0-12,2 0 6,-1 0-11,1 0-11,-1-1 11,2 0-5,-1 0-1,2-1 12,0-1-18,1 0 18,0 1-12,1-1 1,0 0 10,0 1 7,0 0-7,0 0 6,2 2-5,1 0 5,1 1 12,0 0-12,1 0 11,0 0-16,0-1 16,0-1 12,0 0 5,0-2 6,-1 1-6,0-2 6,0 0-6,0-2 23,-1 0 5,0-2 17,-1 1 39,1-1 51,-1 0 77,0 0 46,0 0 0,0-1-17,1-1-90,2-1-44,0-2-51,3-2-32,1-1-13,0-1 34,5-3-45,-4 3 12,2-1 10,-5 4 18,-1 1 27,-2 0-5,0 1 128,1-2-33,-2 0-112,1 0-22,0-2 0,-2 1-1,1 0-10,0-2 10,0 0-5,-1-1 23,1-1-7,-1 1-4,0-1-1,-1 0-11,0 1 11,-1 0 6,0 0-17,0 1 0,0 1-34,0-2 12,0 2 11,-1-1-12,0 1 85,-3-2-62,0 2 22,0-1-16,0 4-12,0 1-11,2 1-11,-2 0 0,2 0-11,-1 1 0,1 0-17,0 1 0,1 1 0,0 0-6,0 0-38,-1 0 38,0 0 0,1 0 1,0 0 22,-2 0-12,1 1 12,-1-1 0,0 0 22,0 1-11,1-1 11,-1 0-11,0 0 0,1 0 0,1 0-4173,0 0-755,1 3 4900,0 1 0,1 0 0,0 0 0</inkml:trace>
  <inkml:trace contextRef="#ctx0" brushRef="#br1" timeOffset="144374">6690 8227 8718,'0'-3'3104,"0"1"3902,0 2-6467,-2-61-35,1 45-84,0-47-96,1 61-72,0 0-162,0 1-112,0 5 38,0 0 18,0 5-6,0 1-11,0 2 5,0 3 12,-1 12-12,0-5-16,-1 10 11,0-8 27,-1 1-10,0 1 5,-2 0 17,1 1-11,-2-1 129,-2 9-29,0-1-66,-2 4-57,3-11 17,1-7 6,4-11-6,0-1 6,1-2 5,0-3 12,0-1-174,1-1-2027,0-4 2139,0 0 0,0-2 0,0 4 0</inkml:trace>
  <inkml:trace contextRef="#ctx0" brushRef="#br1" timeOffset="145428">8194 8140 8069,'-4'4'3769,"0"-1"2275,4-3-5596,-1 6-28,1-4-5,-2 3-28,2-4 464,-1 0-689,-1 0-39,0-1 6,-2 2 33,0-1 18,3-1 1388,-1 0-1472,1-2-24,-1 0-10,0-2-6,-2-1 17,0 0-12,0 0 23,1-1 6,0 0-6,1 0 11,0 0-22,0 0-11,2 1-23,-1-1-11,1 2-17,0-2-5,0 2-6,2 0-12,0 0-27,3 0-22,1 0 16,2 2-11,0 0 17,1 2-1,1 2-10,0 1 0,1 4 16,-1 2 17,1 2 17,-2 2 0,0 0 6,-3 3-17,-2 0-17,-2 3 5,-2 0 12,-1 3-6,-3 1 23,-4 1-6,-3 1-11,-2 1 11,-3-1 0,-1-1 11,0 0 22,-1-4 7,1-2 21,0-3 6,1-3 12,-1-2 27,3-3-5,-2-2 22,2-2 12,0-2 16,0 0 6,2-2-6,1-1 11,3-2-16,2-1-6,3 0 0,0-1-28,3 2-34,-1 0-27,1 0-23,0 2-252,0 1 173,5 0 51,2 3 6,7 1-1,4 2-5,3 0-22,4 2-28,1 1-40,1 1-56,0 1-94,-1 1-124,-1 1-241,0 1-437,-1 1-890,-2 0-2454,1 0-4408,-5-1 8637,-3-3 1,-7-5 0,-4-2-1</inkml:trace>
  <inkml:trace contextRef="#ctx0" brushRef="#br1" timeOffset="146477">9386 8068 8063,'4'-5'4566,"0"2"2497,-4 3-6772,12-24-22,-6 15 201,12-22-263,-11 24-39,2-2-39,-2 4-28,0 0-23,1-1-22,-1 1-6,1 0-27,0 1-1,6-1-16,-3 2-6,4-1 11,-3 2-5,0 2-1,2-1-5,1 2-5,1 1-18,2 1-10,2 2-12,7 6 22,-6-2-38,9 9-6,-12 0 44,-3-1-27,-5 2 22,-8-5 5,-1 1 23,-2-1 40,-2 1-3404,-2 1 3386,-5 0-835,-1 0 824,-3-2 1,-2 1 4,1-3 12,0 1 17,1-2 22,1-2 62,2-2 34,2-2 66,2-2 24,1-1-18,2-2 2976,1 0-3032,0-1 1246,1 0-1234,-1-3-29,2 1-5,0 0-28,0 1-28,0-1 22,1 0-106,0 1-23,2-1-5,1 1-6,2-1 17,2 1-11,1 0-6,2 0 11,2 2-27,2-1 33,2 1-17,3 1 0,-1 1 12,1 2-18,-1 2 6,7 4-22,-1 2-17,5 7 17,-9-5 22,-5 2-22,-7-5 11,-2 0 6,-2 4 10,-2-4-4,-2 4-18,-7-1 34,1-3-22,-7 3-113,-5-2 12,2-3-56,-6 2-90,6-5-196,-1-1-381,0 0-828,-1-1 1674,-8 2 0,14-3 0,-5 1 0</inkml:trace>
  <inkml:trace contextRef="#ctx0" brushRef="#br1" timeOffset="147393">11036 7922 9985,'0'-11'3876,"0"3"-2751,0 8 4812,0 0-5606,14-61-2631,-10 44 2440,4-17 0,-2 5 871,-6 25-814,0 2 402,0 0-330,0 0-398,0 1 73,-2 5 1423,-1 0-1344,-3 7-18,1 1 18,-8 13-35,4-3 18,-5 8-17,5-7-6,1-2 11,1 0-5,2-1-3392,0-1 3403,3-2 0,1 0 11,1-3 0,1 0-16,2-2 10,1-1 7,2-2 4,0-1 3427,3-2-3376,-1-1 0,2-1 23,0-3 89,6 0-73,-3-4-10,5 0-1,-6-4 6,1 0-6,-1-3 95,7-7-111,-6 1-1,5-4-11,-6 5 34,-2 1 11,-1 1 6,-1 2 22,-2 3-12,-1 0 169,-2 2-196,-1 3-28,-1 0-308,-1 3 179,0 5 33,0 0 18,0 7 16,-1 2-22,1 2-29,-3 11-4,1-5-24,1 7-38,0-7-68,1 0-72,0 1-84,1 0-163,2-1-302,2 0-567,1-1-1097,2-1-5640,-1-4 7251,0-2 0,-4-7 0,0-3 0</inkml:trace>
  <inkml:trace contextRef="#ctx0" brushRef="#br1" timeOffset="148380">12398 7944 19384,'-5'-10'100,"0"2"-55,3 10 67,-4 2-45,-2 1 1,-3 1 27,-1-1 0,-1 1 0,-2-1 6,-2 0-23,-3 1 6,0-2 23,-1 0 16,1 0 0,2-2-5,1 0-6,4-2 22,2 1 168,3-1-162,4 0 56,1 0-184,2 0 38,3 3-28,0 1 6,2 2-5,-1-1-6,0 1-12,-1 0 18,1 2-12,-1-1 6,0 2 39,-1 5-40,0-2 7,0 5-12,0-5 11,-1 1 6,0 0-5,-1 1 16,0-1 1,-1 1 5,-1-1 0,1 0 11,-1-2 0,0 0 5,0-2 12,1-2-23,-1 0-5,1-3-6,0 0-5,1-2 16,1 0 2314,0-1-2275,3-6-55,-1 0-6,3-5-6,0 2-11,0 0 17,0 0-11,1 0-11,0-1-6,1 2 0,0-1 0,2 2 5,0 2 1,-1 0-28,1 1 22,-2 2-17,1 0 6,-2 1 16,1 0-16,1 0 5,1 2 18,0 2-29,2 2 22,1 2-5,-1 1 0,1 1 12,0 1-24,-3 0 12,0-1-11,-2 1-22,-1 0 27,-1 0-11,-1 1-11,-1 5 6,-1-4 5,-1 2-17,-1-4 12,-2 0-6,-1 1-17,-2-2-28,-2 2 1,-2-1-52,-1 0-66,-3-1-96,-2 1-134,-1-2-190,-2 0-409,-1-3-4510,-7-1 5529,6-2 0,3-2 0,10-1 0</inkml:trace>
  <inkml:trace contextRef="#ctx0" brushRef="#br1" timeOffset="148708">12410 8076 9957,'0'-8'2178,"0"1"-1360,0 7 4957,0 0-5405,63-38-2641,-43 28 2431,16-10 0,-4 2 172,-23 17-63,-2 0 185,2 0-253,-4 1-22,2-2 57,-1 2-158,-1-1 1882,1 0-1921,-1 1 661,0-2-694,0 2-6,-1 0-17,-1 0-33,0 0-12,-2 0-1002,1 0 544,-2 2-4555,-1 2 5075,0 1 0,0-1 0,1-2 0</inkml:trace>
  <inkml:trace contextRef="#ctx0" brushRef="#br1" timeOffset="149935">14198 8078 20856,'-7'-52'997,"1"11"-935,4 40-51,-1 1 6,-1 1-1,-2 2 1,-2 2 0,-2 2 0,-4 2 28,-11 9-29,5-4-4,-9 7-3393,8-5 3375,0 1-171,-4 10 160,6-6 12,-2 8-1,11-8 6,2 0 11,4 0-22,2 0 0,1-1 0,5 0 3301,1-1-3307,6-2 0,2 1 1,2-3 10,2 1 6,1-3 6,1-2 239,2-1-245,0-2 17,1-3 11,8-1 11,-7-2-22,5 0 67,-4-5 12,-9 0 32,2-3 29,-9-2 11,-3 0-22,-2-2-12,-2-1-27,-1 0-23,-3-2-17,-3 2-28,-4-1-5,-4 2 10,-2 1-32,-3 2 21,-2 2-5,-1 1-17,-1 2 6,-2 2-6,1 0-16,0 1-18,3 1-16,1 3-22,2 1-7,4 1-21,1 2-29,4 1-72,1 2-107,3 0-202,2 1-448,1 2-1068,2 0-5654,1-1 7669,1-3 0,0-5 0,0-2 0</inkml:trace>
  <inkml:trace contextRef="#ctx0" brushRef="#br1" timeOffset="151026">15253 7967 12389,'-50'-1'1092,"8"1"339,30 1-1095,3 0 1444,2 0-1560,3-1 915,2 1-363,1-1 1844,6-1-2537,1 0 1571,5-1-1616,2-1-1,0 0 7,3 1 10,-1-1 6,0 0 0,-1 1-11,-1 0-6,-2 0-5,-1 1-6,0 0 5,-1 1 1,0 0-17,0 0-6,-2 0-6,1 2 1,0 0 11,0 3-12,0 2 1,0 1-12,1 7 23,-1-1-28,1 7 11,-5-4 0,1 2-11,-2 2 11,0 1-6,-2 1-11,0 1-5,-1 0-23,-1 1-16,0-1 5,-1 0-118,-1 8 68,0-8-51,1 6-17,1-10-33,1-2-45,0 0-78,0-2-158,0-1-285,0-2-3036,0 1-1495,0-4-1014,0 0 6318,0-6 0,0-2 0,0-1 0</inkml:trace>
  <inkml:trace contextRef="#ctx0" brushRef="#br1" timeOffset="151224">15196 8275 16689,'39'-41'-112,"0"1"0,-3 2 0,-5 10-173,-13 24-169,1 1 399,7 1-9607,0 1 9575,-1 0 1,-10 1 0,-10 0 0</inkml:trace>
  <inkml:trace contextRef="#ctx0" brushRef="#br1" timeOffset="161758">16074 7206 20498,'1'-26'549,"0"4"-533,-1 22-105,0 0 44,-1 3 34,-5 3 50,-7 9-22,-1 1 5,-5 5-5,4-3-6,-2 2-28,0 0-16,0 1-51,1-1-56,1 0-95,2-2-140,1-1-191,3-1-437,1 0-862,1-2-4436,3-2 6301,1-2 0,1-5 0,2-2 0</inkml:trace>
  <inkml:trace contextRef="#ctx0" brushRef="#br1" timeOffset="162300">16672 6992 12987,'0'-3'2588,"0"1"2313,0 2-4985,-1-19 39,-1 17 56,-2-12 28,-3 24-28,-1 3-11,-3 3 0,0 1 0,1 2-11,-3 10 11,4-5 11,-2 15-11,7-16 12,1 5-18,2-10 0,4-3 1,0-1-1,4 0 29,1-2-1,3-1 17,0-2 17,1-3 11,2-2 230,13-1-191,-9-4 6,10-3 0,-11-3 34,-1-3 33,0-2 17,-2-1 208,2-9 11,-5-3-214,-2 0-10,-5 0-18,-3 9-27,-3 0 50,-4-5-118,-1 6-22,-5-3-3403,2 7 3397,0 1-550,0 1 534,0 1-12,1 0-5,1 3 6,1 0-23,2 1 3136,1 2-3142,0 0 762,2 0-784,-1 2-45,-1-2 34,0 0 5,-1 0-10,-1 0-24,1 0-16,-1 1-39,-1 0-375,0 0-12,2 0-280,0 1-705,3 0-2017,0 0-4935,1 1 8447,-1 0 0,1 1 0,1-1 0</inkml:trace>
  <inkml:trace contextRef="#ctx0" brushRef="#br1" timeOffset="162991">16974 6752 9229,'-7'-3'2453,"1"1"-1484,6 2 5461,0 0-6217,-14-14 22,10 10-162,-10-10-11,14 14 78,0 0-73,3 0 6,0 0-17,3 0 16,5 0-49,0-1 10,6 0 1,-2-2-23,3 1 6,1-1-17,1 0 11,-1 1 12,1 0-23,0 2 16,-1 0-10,0 0-6,-3 1 6,2 4-6,-5 0 0,0 2 11,-6-1 0,-1-1 11,-2 2 6,0 2 6,-2 1 11,-1 4 5,0 1 6,-1 3-11,-2 3-11,0 0-7,-1 14-21,0-9-377,1 11 371,2-11-11,0 1-3268,0 0 3274,3-1-2,0-1 7,3-1 0,0-3-11,3 8 6,-2-7-12,1 4 17,-4-9 268,-1 6-223,-1-6 3405,-2 5-3360,-4-9 32,-2 1-10,-3 0-11,-3-1-29,-3 1-32,-2-3-3416,-3 0 3343,-1-1-90,0-2-338,-1-2-440,1-2-2258,1-2 3159,0-1 0,9-1 0,2 0 0</inkml:trace>
  <inkml:trace contextRef="#ctx0" brushRef="#br1" timeOffset="163923">16171 8291 18891,'-2'-23'717,"1"4"-538,1 19-151,0-1-95,0 6 61,0-1 51,-1 5 22,-2 1-11,-2 3-22,-2 3 5,-3 2-3420,-2 3 3375,-3 1-380,-2 1 313,-2 1-27,0 0-80,-2 0-100,1-1-140,0 0-230,3-1-408,2-2-953,3-2-5523,2-2 7534,4-4 0,2-5 0,3-3 0</inkml:trace>
  <inkml:trace contextRef="#ctx0" brushRef="#br1" timeOffset="165008">16696 8146 21052,'1'-38'269,"0"7"-263,-3 31 44,-2 5 0,-1 0-10,-4 6 21,-5 6-44,2-1-6,-4 6-5,4-4-1,0 0-5,2 2 17,0 0-22,2 0 10,2 0 12,2-1-23,2-1 1,2 7-12,4-7 6,4 4-6,4-8 11,4-2 12,3-2-6,4-2-11,18-1 5,-7-4 1,12 0 16,-15-5 0,-1 0-5,-2-3 22,-4-2 0,-2-1 11,-6 0 11,-3-1-5,-5-1 45,-2-6-57,-3 4 1,-4-4-1,-10 0-16,-10 2-6,-3-1-11,-5 4 0,5 4 17,1 1-11,-1 1-1,1 0 1,0 0 0,2 0 33,-6-2-6,8 1 1,-5-3 56,5-2-22,5 2 4,-1-4 12,7 3 6,2 0 0,1 0-12,1 1 45,1-7-44,3-2-51,2 0-6,2 1 40,9 1-18,5 0-38,0 1 16,1 3-5,-5 5 6,-1 2-1,1 0-28,0 3 12,0 0-17,1 1 0,0 3 11,0 2 5,0 3-5,0 3 0,1 3-5,-1 1-3393,0 3 3392,-1 0-132,3 10 127,-6-6 6,1 7-23,-7-9-17,-2 1-11,-2-1-34,0 0-27,-1 0-68,-2-2-140,-1 1-364,-2-1-1270,-1-1 1959,-2 1 0,4-8 0,0 0 0</inkml:trace>
  <inkml:trace contextRef="#ctx0" brushRef="#br1" timeOffset="183399">1950 9681 7464,'8'-4'3546,"-2"0"-2426,-6 4 4156,0 0-4906,0-32-29,0 22-27,0-24-6,0 30-27,0 1-52,0 0-55,-3 0-40,-1 1-50,-3-1 0,-4 2-45,-2 1 6,-14 4-28,3 2 17,-12 5-23,6 2 6,-1 1-6,-1 1-11,3 1 5,2-1 1,5 0-34,-1 3 6,10-6-1,2 1 12,9-4 11,1-2 0,2 0 22,2-1-5,2 1 0,3 0 5,3 0-16,2 0-17,2 2 5,3 0 1,2 0-1,2 1 6,2 0 17,0 0-12,3 2 1,-1-1 0,0 2-23,-1-1 17,0 1 5,-1 1-3397,-3 0 3398,-1 1-36,-6 0 47,-2-1 5,-7 1 1,-2 0 10,-7 0-27,-4-1-2248,-9 1 2248,-5 1-487,-7 0 498,-4 0 0,-5-2 11,-2-2 17,-1-2 6,0-3-12,2-2-11,1-2 1514,4-2-1537,5-1-21,3-4-46,5-2 505,6-6-745,4-1-275,6-4-600,4-1-1611,7-2 2788,5-3 0,-2 11 0,0 0 0</inkml:trace>
  <inkml:trace contextRef="#ctx0" brushRef="#br1" timeOffset="183652">2375 9520 11035,'-1'42'30,"0"-1"0,-1-2 0,2-6-30,6-2-6,-1-2 1426,0 1-1464,1-1-46,0-1-50,0-1-68,-1-1-122,0-2-230,0 0-499,-1-3-812,0 0-1321,-1-3 3082,0 1 0,-2-10 0,0 0 0</inkml:trace>
  <inkml:trace contextRef="#ctx0" brushRef="#br1" timeOffset="184683">2362 9915 7425,'-3'-4'3831,"1"1"1927,2 3-5752,12-36 33,9 23 34,18-29-45,-4 35-23,2 0 1,-12 2-1,0 0 12,7-3 6,-2-1 55,4-2-39,-11 2 168,-3-1-39,-12 5 90,0-1 22,-5 3 28,-2 0 18,-1 2-46,-2 0-17,-1 0-11,-2 1-28,-3 3 5,-1 0-5,-1 3 168,-5 5-257,4-1-40,-2 4-34,7-4-21,1 1 4,3 0 46,1 5-28,5-4-23,1 3-6,5-6-10,0-1-1,3-1 6,1-1 17,2-2-3398,0 0 3392,1-2-1031,1 0 1026,-1-2 22,0-3 6,0 0 10,-2-5 12,0 0 107,2-11-101,-5 4 2892,1-8-2814,-9-2-95,-1 5 0,-5-5-12,-2 8 6,-4 2 1,-1 1-7,0 2 1537,-2 1-1502,1 3-35,-2 1 23,0 2-33,1 3-18,-1 1 29,-7 3-40,-1 9-11,-1 1-16,2 7 22,7-2-12,0 3-16,2 2 17,2 2-29,0 13-16,4-8-23,1 9-162,7 1 56,2-11-291,13 18-988,-3-21 1055,11 5-90,-5-13-775,20 2-133,9-7 740,-17-7 1,1-1-2878,21-5 3163,-5-5 146,-19-5-300,-2-3 501,-4-1 513,-1-3-412,-5-1 55,-1-2-10,-4-1 246,1-10-129,-5 7 62,1-6 420,-6 11-291,-1 2 313,-1 0-235,-1 4 6,-2 1-6,0 3 3328,-1 2-3378,1 2 54,-1 2-227,0 1 28,0 2-298,-2 8 17,1 1 6,-1 8-23,2 2-5,0 2-17,0 3-5,0 2-7,0 16 12,0 7-689,0 2 678,2-2-6,-2-1-11,0-13 11,0 8-5,0-18 5,0-2 34,0 0 72,0-5 51,0-3 101,0-7 67,-2-5-67,2-2 611,-2-1-779,-2-3-62,0-4 17,-3-2 39,-4-13-56,2 4-5,-3-10-12,4 4-570,2-4 587,0-2 22,1 0-91,1-2 80,1 2-5,1-1-6,1-13 1,1 12-1,0-9 0,2 17-17,0 2 12,3 2-6,2 2-34,2 2 40,3 1 0,3 1-6,3 2 583,3 1-572,1 3-28,1 1 28,0 3-22,0 2 63,0 2-58,-1 3-16,0 2 5,0 5-3397,-1 3 3369,-1 3 17,-2 2 0,-3 2 0,0 10 34,-8-6-1,-1 8 18,-9-10 10,-4 0-16,-6 0 5,-5-1-10,-2-1-1,-5-2 11,-14 6-27,8-8-46,-10 2-178,2-9-18,13-5-178,-6 0-399,17-3-599,6-1-1293,4-2 2716,4-2 0,1 2 0,1-1 0</inkml:trace>
  <inkml:trace contextRef="#ctx0" brushRef="#br1" timeOffset="184932">3871 9923 14493,'-4'0'3669,"0"1"-40,4-1-3741,-25-2-11,24-1-67,-16-2-96,33 0-710,13-2-113,-4 1-1294,8-2-7428,-10 3 9399,-4 0 0,-8 3 0,-5 1 0</inkml:trace>
  <inkml:trace contextRef="#ctx0" brushRef="#br1" timeOffset="185382">4318 9753 19807,'-11'-43'61,"0"0"1,0 3 0,7 10-12,13 19 1092,1 2-1097,0 2-11,0 1-12,1 2 383,0 2-399,1 2 198,1 1-204,2 4 648,0 3-631,2 5 0,0 3-17,7 15-17,-6-7 11,3 13-278,-9-8 273,-5 2-17,-3 1 0,-4 3 5,-5 1-652,-4-1 687,-5 0 10,-4-2 17,-2-1 11,0-4 18,-2-4-1,2-3 17,0-4-415,2-3 399,3-2-210,4-4 170,3-1 249,3-3-272,3-2 710,0-1-653,6-2 0,3-2-12,8-1 414,18-9-492,-1 2-11,14-5-28,-7 4-510,3 0 476,1 0-1052,3 1 952,-3 0-68,1 1-96,-3 1-122,-2 1-191,-2 2-4554,9 2 2707,-14 2 2525,8 0 0,-26 2 0,-3 0 0</inkml:trace>
  <inkml:trace contextRef="#ctx0" brushRef="#br1" timeOffset="185767">1455 10933 9147,'54'-13'356,"1"0"1,-4 1 0,-4 2 1350,1 3-1499,8 0-18,6-2-115,-27 5 1,1-1-12,2 0 1,2 0-15,2-1 1,1 1-21,3-1 1,1 0-14,2 0 0,1 0-14,2-1 0,1 1 162,2-1 1,0-1-175,3 1 1,-1 0 5,3-1 0,-1 0 6,2 0 0,-1 1-12,0-2 1,1 1 5,-2-1 0,1 0-8,-2 1 0,-1-1-290,-2 1 0,-1-1 290,-1 1 0,-2 0 2,-2 1 1,-2 0 543,-1 0 1,-1 0-550,-3 0 0,1 1-6,-4 1 1,0-1-9,-2 1 0,-1-1-9,-3 2 1,1-1-110,9-2 1,0 0-91,18-3 65,-23 4 1,-1 0-390,9-2-347,-2 1-4476,11-1 5122,-11 2 1,-7 1 0,-19 3 0</inkml:trace>
  <inkml:trace contextRef="#ctx0" brushRef="#br1" timeOffset="186356">6518 9907 16223,'0'-38'347,"0"0"1,1-22 2109,-1 59-2569,0 1 1213,0 6-1067,1 2-6,1 8-6,0 3-11,0 4 0,0 5-5,-1 20-17,0-8 570,-4 14-671,0-13-95,-3-1-527,-4 13-1056,3-13 1012,-2 8-303,5-19-493,-1-3-1154,2-3-7103,1-5 9751,2-4 1,0-7-1,0-4 1</inkml:trace>
  <inkml:trace contextRef="#ctx0" brushRef="#br1" timeOffset="186752">6708 9636 11805,'-4'-4'3114,"1"0"-4080,3 4 1044,-55-13-77,39 17 44,-41-8 1003,55 27-1026,1-4-5,1 5-6,3-8 0,3-1 12,2-1 2726,2-2-2699,0-2 17,1-1 1976,0-2-1864,-1-3 498,1-2-324,-3-1-45,-1-2-90,-4-3-44,0-4-56,0-2 11,0-2 106,-2-9-117,-1 3-23,-1-5 134,-6 1-105,1 7-12,-4-2 22,-2 5-95,3 5-5,-5 0 16,0 4-44,1 3-29,-4 2-61,0 9 23,4 0-29,-3 7-61,7-3-90,1 1-151,3 2-191,2 2-2054,3 10-1290,5-6-4497,4 5 8362,1-13 0,-3-8 0,-3-3 0</inkml:trace>
  <inkml:trace contextRef="#ctx0" brushRef="#br1" timeOffset="187002">7167 9552 17176,'0'-4'3182,"0"0"492,0 4-3646,-51 18-1830,34 4 1813,-12-2 1,2 2-18,18 21-11,2 3-3173,0 4 3151,2 2-23,-1 3-204,2 0 149,0 2-868,2-3 727,1-2-117,0-3-118,1-4-134,3-4-236,0-4-313,3-4-465,0-3 1226,2-5-4022,-1-3-2137,1-5 6574,-2-5 0,-3-6 0,-1-3 0</inkml:trace>
  <inkml:trace contextRef="#ctx0" brushRef="#br1" timeOffset="188433">6959 10081 13931,'-35'-42'-236,"16"7"2545,50 27-2488,7-2-34,4 1 285,6 0-346,2-1-68,0 1-33,-3-1-6,-3 1 73,-5 1 1085,-6-1-906,-5 1 84,-5-1 124,-1-4 27,-8 4 3089,-2-6-2983,-9 8 64,-2-2-47,-3 4 1526,-2-1-1492,-2 2 34,-1-1 16,0 1 292,-4 0-330,4 2-40,-2 0-33,5 1-51,0 1-56,1 0-50,1 0-34,1 0-5,0 2 5,1 0 0,-1 3 1,1 1-35,-1 1 23,1 1-5,1 0-1,0 0 17,3 0-16,2 0-1,1-2 12,0-1 10,0-2 7,1-1 22,-1 0 5,-1-2 17,1-2 12,0-1-1,-1-3-11,1-3 0,-1-1 6,-1-2 0,0-1 28,-3 0-12,0 0 1,-2 0-12,-1 1 62,-4-2-84,-1 4 6,-4-1-23,0 6 0,-1 2-5,-3 0-23,-1 2 6,-1 1-11,-2 2 5,2 2 6,-8 8-23,8-2-5,-4 6 0,9-4-1,1 3 24,2 1-7,2 2-10,0 2 5,3 1-12,1 2-10,1 0 28,3 1-6,1 0-6,3 0-11,3-2 6,3 2-23,1-3 6,3 0 17,1-3-34,1 0 23,1-3-535,1-2 535,-1-3 5,0-2 6,-1-2-12,-1-3 23,-1-2 6,0-2 11,-2-2 551,1-2-546,-2-3-22,-1-2 17,-1-1-6,-1-3-5,-2-1 22,0-3-28,-2-2 5,0-2 1,-1 0-12,1-2 34,0 1-16,0 0 16,1 3 0,1 1-12,1 2-10,1 1-6,3 0 11,1 2-16,2 0 10,2 2-5,0 2 6,2 1 5,0 2-5,-1 3-6,0 1-12,-1 2-10,-2 1 22,-1 4-11,-1 1 16,5 12-16,-7-2 11,4 8 6,-7-3-12,-1 1 17,-1 1-11,-1 0 12,0 0 4,0 0-27,0-2 0,2-1-11,1-1-29,3-1 18,2-2-1,2 0-33,2-3 16,0-1-44,2-3-62,1-2-22,2-3-39,1-1-17,0-2 22,2-3-11,-2-2-151,11-11 212,-9 0 39,8-5 29,-13 1 22,1 0-264,-2-2 331,-2 0 40,-2-1-6,-4 3 34,-3 0 18,-4 2-34,-2 2 66,-3 1-23,-3 2 186,-9-4-107,0 5 39,-8-1 6,4 5-34,0 3-22,0 0-29,1 2-38,1 0-17,1 2-17,1 1-23,1 2 299,1 1-326,0 3 3,1 2-9,1 2-6,1 1 17,1 2-22,0 0 0,3 3 22,0-1-28,2 1 12,0 0-6,3 0-17,2-2 11,3 1 0,2-3 6,2 0 0,1-3-1,0-2 12,0-2 23,0-2-6,-1-2-6,1-1 11,-1-2-27,1-2 38,-2-2 12,2-4-17,-2-1 28,-1-2-17,0-1 12,-2-2 5,-1 0-12,-1 1 24,-1 0 10,-1 2-11,-2 2 34,1 1 11,-2 2-11,0 2 28,-2 1-34,1 2-28,-2 2-33,-1-1-12,1 2-44,-3 4 22,0 1 0,-2 5-12,0 3 35,-1 2-34,2 3-6,1 0 11,2 2 6,2 0-11,1-1 11,3 1 6,3-2-12,3-1 0,4-2-5,4 0-11,2-2 11,4-2-1,2-2 1,2-4 6,2-2-7,3-3 7,-1-4 5,0-2-6,0-6 1,-2-2 27,-1-4-16,-3-2-1,-3-3 6,-3-3 1,-1-5-7,-3-3-3391,-1-4 3408,-3-2-33,-1-3-161,-2-1 189,-2-1 0,-1 1 11,-2 0 11,0 2 17,-3 3 5,-2 4 23,-2 3 1,-2 6-2192,-1 4 2208,1 5 22,2 4-5,-1 3 2196,3 4-2236,0 1 161,2 3-250,0 1 3403,0 1-3386,0 3-23,0 3 34,1 5-23,-2 6-5,1 5 11,0 5-17,1 5-3157,0 4 3162,0 3 12,0 3-150,0 1 133,1 1 11,2 0-16,0 1-23,1-1-28,1-1-16,2 0-23,2-3-11,3-1-17,1-3-68,4-2-128,1-4-174,2-3-240,2-3-398,-2-4-807,0-3-2061,0-4 3444,-1-3 0,-8-6 1,-2 0-1</inkml:trace>
  <inkml:trace contextRef="#ctx0" brushRef="#br1" timeOffset="189007">8613 9892 15836,'48'-20'2,"1"1"0,-3 0 0,-5 5 1436,1 12-1455,0-1 1,-1-1-12,-3 0-28,-1 0-23,-2 0-100,10-5-1220,-13 3 1303,7-2 1067,-11 0-954,-10 4 44,0-2 7,-11 4 4,-5 0 1393,0 1-1448,-3-1 621,-2 1-604,-1 0 3537,-8 1-3280,-5 0-117,0 2-6,-1 0-11,6 2 0,1 1-23,1 1-16,1 0-34,2 1-23,1 1-16,2 0-11,2 1 83,2 5-66,2-4 10,4 4 12,5-4-23,3-2 18,3 0-12,3-1-3392,2-2 3386,2-1-1464,1-2 1442,1-2 50,9-3-16,-8-1-1,6-5 1,-12-1 11,-3-2 5,-2-2 17,-4-2-16,-2-2 21,-4-1-4,-3 0-1,-2 0 22,-3 2-15,-2 1 83,-11-3-107,-1 7-11,-7-2-16,3 8 21,-1 1 2710,-8 3-2738,7 2-4,-12 6-29,16 1 2160,-10 12-2143,15-4-23,-5 6 6,8-2-5,0 2 16,-2 15-10,4-7-7,-1 10-16,5 1 11,3-10-650,4 9 628,1-12 0,5-3-57,3 1 12,1-2-3261,3-2 3076,2-2-969,0-2 516,2-1-2363,13 0 3068,-2-5 0,-5-2 0,-10-5 0</inkml:trace>
  <inkml:trace contextRef="#ctx0" brushRef="#br1" timeOffset="189768">11241 9824 11217,'0'-5'5780,"1"1"-1820,-1 4-3344,5-59-95,-6 40-93,3-17 1,-3 4-132,-6 24-101,0-2-78,-1 6-57,0 2-10,-2 0-18,-3 2 1,-8 6-28,3 1 16,-14 14-11,13-4-22,-6 8 0,4 7 11,6-7-379,-1 9 373,8-11 6,4 1-5,2-2 10,1 1-22,5-3-27,9 7 32,2-8 7,9 3 16,-1-10-17,2-2 18,1-4 4,1-2-3256,-2-2 3279,-2-2 256,-3-3-217,-3-2 45,2-13-55,-6 1 38,3-21-56,-11 11-253,-1-11 242,-5 9-11,-2-2 22,-2 1 12,-3 1 16,0 3 45,-1 4 12,0 3-6,-1 5 3324,-6 1-3402,3 7-29,-5 1-11,3 4-11,-2 5 0,-1 2-11,-1 5 383,1 3-378,0 1-11,2 3-33,-3 14-28,7-5-29,-1 10-444,9-10 316,3 0-62,4 0-145,4 0-113,6-3-145,8 0-191,4-3-233,6-2-427,5-3-1020,4-4-3187,3-4 5758,8-2 0,-24-4 0,-1-1 0</inkml:trace>
  <inkml:trace contextRef="#ctx0" brushRef="#br1" timeOffset="190135">11622 9803 10735,'1'-6'5221,"1"0"-3777,-2 6 1771,0 0-2414,12-59 247,-8 39-740,9-42-134,-11 57-118,-2 4-90,0 1 34,2 5 34,0 1 5,1 8-5,2 1-18,0 4 12,1 3-16,-1 3 16,-1 3-274,-1 1 269,-1 2-7,-1 0 1,-1 0-11,0-1 5,-1-3 6,0-4-6,0-3-5,0-5 10,1-2 29,0-6 101,0-2 78,0-3 246,0-2-302,0-6-73,0-1-3124,1-9 3119,2 1-6,2-4 0,1-1 73,8-12-84,0 6-252,6-6 252,-3 11 0,1 3-6,1 0-22,0 3 6,0 2-6,0 3-34,-2 3 3265,0 2-3270,-2 2-18,-1 2 24,0 1 377,-2 2-378,0 2-5,0 3-6,-1 4-6,0 2-27,-1 2-7,0 3-50,-1 2-72,-1 1-157,-2 2-264,1 2-419,-2-1-746,2 2-2050,-1-1 3798,3 2 0,-4-13 0,0-1 0</inkml:trace>
  <inkml:trace contextRef="#ctx0" brushRef="#br1" timeOffset="190718">13450 9846 17338,'18'-44'623,"1"1"1,-1 3 0,-7 7-125,-12 17 1241,-3 2-1398,-3 1-96,-4 2 426,-1 2-543,-4 1 206,-3 4-267,-4 1-24,-4 2 799,-3 3-815,-2 2 0,-3 4-529,0 3 523,2 2-10,0 2-18,4 3-101,3 0 96,3 0-6,6 0 12,5 0-1,5-1 6,3-1 6,6 1-12,5-1 6,5 1 0,5 0 0,4 0 6,4 1-1,3 0 1,1 0-6,3 1-335,0 0 329,0-1 0,-1 1 12,-1-1-6,-3 1 6,-4-1 500,-5 0-506,-5-1-6,-6 0 109,-3 0-98,-6-2 6,-6 2-5,-6-3-12,-5 1 18,-20 2 4,6-7-1196,-15 2 1185,13-8 12,0-3-11,-1-1 5,3-3-30,0-3-9,2-3-39,4-3-435,3-3 211,5-2-241,5-5-414,5 0-774,5-4-2083,8 0 3115,6-5 0,-3 15 0,2 1 1</inkml:trace>
  <inkml:trace contextRef="#ctx0" brushRef="#br1" timeOffset="192073">13700 9648 18565,'0'-5'3344,"0"2"-28,0 3-3327,-3-21 11,3 23 11,-3-11-11,3 30 11,4 20-3414,0-8 3386,4 15-5,0-12-147,1 0 124,1 0-33,3 0-17,0-1-6,3-2-34,-1-1 7,0-2-7,1-2-27,-3-3 5,-1-2-28,-3-3-224,-2 2 241,-4-9 56,-1 1 56,-5-11 62,-2-1 0,-4-4 16,-4-4-11,-1-3 0,-4-4 3398,-10-11-3347,6 5 28,-8-6-6,11 8 22,1 2 40,2 2 10,0 2 29,3 0 22,2 2 186,1 1-214,3 0-16,2 1-29,1 0-11,1 0-28,1 1-22,1-1-22,1 1-28,1 0 10,1-1-5,1 0-5,2 0-7,0 0-4,0 0 10,-1 2-22,0 0-11,1 2-6,-2 1 11,2 1 6,-1 1 0,3 0 6,2 0-17,3 1 16,3 0 7,3 0-1,2 0-11,15 1-6,-7-2 1,12 1-7,-11-1 35,2 0-1314,1 0 1297,0 0-12,0 0-5,-2 0 39,-2 0-39,-3 0 22,-5-1-5,-3 1-1,-4-1 7,-4 1-18,-3 0 12,-3 0-34,-1 0 39,-2 2 1240,1 0-1245,0 1-18,1 2 7,0-1 5,0 1 0,2-1 11,-2 1 0,2-1 6,-1-1-28,-1 0 16,1 0 7,-2-1-7,1 0 236,-2-1 437,1 0-678,-4-3 5,1 3-5,-1-4-11,2 2 22,0 0-22,0 0 11,0-1 22,-1 0-16,1 0 22,-1 0-11,0-1 0,0 0 5,-1 1-16,2-1 5,-1 0 17,1-1-39,-1 2 33,0 0 0,0-1-22,1 2 40,0-1-1,0 1-179,0-1 129,4 3 22,1 1-17,4 2 17,3 3-16,3 0 16,1 3-11,3-1-6,0 2 18,1 0-40,-1 0 5,-1 2 12,-1 0-23,-2 0 18,-2 1 16,1 6 11,-6-4-6,-1 5-10,-5-5-1,-3-2-5,-3 2 17,-3-2-3398,-4 0 3392,-1-1-258,-3-1 258,-1-2-2170,0-1 2192,1-3-27,1-2 21,3-2 2193,2-2-2203,3-3 308,2-9-297,2 0-12,4-8-5,4 3 0,4-2 6,3 0 11,2-1 0,14-7-6,-5 7 0,9-4 6,-6 7-6,0 2-28,1 1 17,0-1-5,2 1 5,1-1 16,0 0-21,1 1-2258,-4 0 2263,-1 1-249,-4 1 255,-3 0-66,-4 3 77,-4 0 5,-3 1-10,-4 1 2128,-1 0-2129,-2 2 3171,-1 0-3165,0 0 536,-4-1-553,1 2 161,-3 0-150,3 2 0,0 1-33,0 1 16,1 0 12,-1 1 16,0 1 23,-3 6-45,2 0-34,-3 11 34,3-6-11,0 8 11,2-5-50,1 10 38,2-5 1,1 7-3392,2-7 3409,3-1-229,4 9 150,-2-7-56,3 5-78,-5-11-151,-1-1-230,-2 0-309,-1-3-2822,-1 3-3182,0-6 7729,1 1 1,-2-7 0,1-2 0</inkml:trace>
  <inkml:trace contextRef="#ctx0" brushRef="#br1" timeOffset="192257">14778 9726 18112,'-1'-5'3730,"0"1"-1114,1 4-2829,-13-37-196,10 34-285,-9-24-539,14 43-1130,2 4-6465,1-1 8828,1-1 0,-4-9 0,0-3 0</inkml:trace>
  <inkml:trace contextRef="#ctx0" brushRef="#br1" timeOffset="193185">15008 9894 19053,'1'-7'3585,"0"2"-2700,-1 5 733,0 0-1601,8 4 11,-5 5-11,7 7 44,-7 15-22,-1 7-16,-6 12 22,-6 2 0,-8-7 0,1-8 0,3-14 184,3-8-50,7-11-16,2-2-18,1-5-66,1-2-29,0-5-5,0-4-6,1-3-5,3-3-6,2-2 33,11-16-27,-2 9-500,8-11 506,-5 14-12,2 1 5,0 3-116,-1 3 94,-1 3 0,-1 3-16,-3 4 5,-1 2-34,5 3 494,2 2-477,-1 4 134,-1 4-145,-4 4-22,0 3-12,-1 2-22,2 3-22,-1 2-17,1-1-23,0 2-16,1-1-23,1 1-78,2-2-359,1 0 242,4-2-40,2-2 5,2-2 12,3-1 33,-1-4-184,18 0 358,-12-5 73,12-1 50,-1-9 101,-14 0-427,10-8 488,-17 1 34,-2-2 73,-2-1 253,-2-1-175,-4 0 34,-3-1 23,-3 2 21,-2 0-21,-4 2-1,-1 2-39,-2 1-67,-3 2 518,-8-1-686,-1 3 55,-8 3-55,0 3-40,-5 2 7,-1 2-23,-2 3 22,-14 8-44,11 0 27,-8 4-33,9 2 40,9-3-29,0 3 11,12-7-16,4-1-6,2 2 28,3-5-17,4 1 23,4-5 5,3-1 6,11-3-1,-4-3 1,8-3 17,-8-4-17,1-2 61,5-9 90,-2-2-50,-1-1 10,-7 4-4,-8 7-1,-2 2-17,-1 2-5,-2 3-17,0 0-22,-2 3-1,1 1-61,-1 1-17,0 4 45,0 4-16,-1 5-7,-1 3 1,-2 5-34,-1 4 28,0 4-6,-3 5 6,0 4-5,-3 5-23,3-7 0,-1 2-1699,-5 22 1679,4-19 1,1 1-26,3-9 0,0 0-39,1 1 0,0 0-64,0 2 0,1 0-76,1 1 0,0-1-93,1 2 0,1-1-33,-1 1 0,2-1-9,-1 0 1,1-1 64,0-1 0,0 0-2933,1 26 3019,-1-8 192,0-10 71,0-12 169,-3-8 45,-3-12 6,-4-4 1077,-4-11-1145,0-6-17,-2-9 1,2-7 3390,2-7-3357,6 3 0,2-3 0,-2-21-806,4 16 0,2 0 829,5-18-1,3 1 12,6 4-18,1 5-576,3 5 493,0 4-17,1 3-45,-1 3-11,2 2-11,1 3-7,14-9-27,9 4-44,4 1-1126,2 7 986,-10 11-198,0 1-396,1 3-790,-1 1-2139,-1 1 3696,1 0 0,-20 3 0,-1 0 0</inkml:trace>
  <inkml:trace contextRef="#ctx0" brushRef="#br1" timeOffset="194705">18085 9931 14068,'2'-6'4032,"-1"1"349,-1 5-3911,-9-64-1592,1 44 1253,1-17 1,-3 5 70,-6 24 425,-1 3-504,-2 2-39,-1 1 208,0 3-253,-2 3-22,-1 4 11,0 4 6,-1 3-17,1 4-6,1 1-6,0 2-10,2 2-12,3 1 6,1 1 0,3 0 763,4 0-764,2 0-4,4-1-18,1-1 0,5-1 23,2-2 6,6-2 16,4-3 17,2-1-23,3-3 1,0-4 11,0-2-28,0-4 39,-1-2 11,0-4 11,-2-3 17,-1-3 6,-1-2 11,-2-2-17,-1-4 1,-2 0-18,0-3-28,-2-2 18,0 0 10,-2 0-5,1 1 33,-1 2 17,-1 3 12,0 2 33,-2 3 0,0 3-5,-1 2-40,0 4-39,-2 1-73,0 1 6,-1 8 0,-2 2 22,-1 9 17,-1-1-11,0 3 11,-1 2-34,0 0 1,0 2-12,1-2-22,1-1 11,1 1-12,1-1 12,1 0-5,1-2 5,2-1-11,1-3 5,3-3 12,2-4 10,1-3 18,2-3-17,1-2 11,3-5-11,1-3 16,2-5-10,2-2-1,0-4 6,0-1-6,-1-2 23,-1-1 0,0-1-6,-2 0-11,0 2 6,-1 1 16,-2 2 6,-1 2 17,-2 3 5,-3 2-5,-2 3-11,-1 2 11,-2 3-6,-1 1-56,-1 3 6,1 5 33,-1 1-16,0 8 5,0-1-11,0 4-6,-1 1 29,1 2-29,-2 2 23,-1-1-11,0 1-18,-1 1 7,1 0-29,0-1 23,0-1-23,2-2 18,0-4 10,1-2-5,1-4 22,0-3-5,1-2 16,1-2 12,0-3-1,2-3-22,3-4 1,1-4-12,3-2 11,0-2 22,1-1 1,0 0-17,1-1 0,2 0-17,0 2-6,1 0 23,1 2-28,-1 4 5,1 0 12,-1 4-6,-2 2 11,-1 3 0,-2 0-5,-1 1-12,-2 2 6,-1 1-11,0 4 11,0 1-23,0 4-5,0 1-5,-1 2-12,1 1-11,0 1-34,1 1-83,1 0-97,1 0-94,3 0-72,3 0-18,4-3-39,5-2-616,23 0 509,-9-6-551,16-1 709,-16-5 134,1 0 140,0-4 95,-3-2 67,14-11 29,-16 0 21,8-8-3173,-20 3 3219,-1-2-567,-4-2 634,-1-2 72,-3 0 331,3-9-224,-7 8 51,1-5 50,-9 13 5,-1 2-5,-2 4 571,-9 0-779,0 5 3032,-9 1-3076,1 6-34,-5 2-28,-1 2-28,-4 2-11,-1 4-28,-1 4 0,-1 3 922,0 2-967,1 2 6,1 4-6,-4 10 6,12-6-23,-3 6-5,15-10 11,3-1-28,3-2 17,4-1-7,3-3 2,5-1-7,13-1 34,-3-6-5,10-1 0,-5-6-6,0-5-12,1-4 24,0-6 16,8-15-5,-8 2-23,6-13 0,-12 5 5,-2-4 9,-6 8 0,0-1-291,6-19 296,-7 18 1,0 0-2207,4-12 2231,-1 2 35,-2 3-1,-1 3 51,-3 3 0,-2 3 173,-2-4-162,-2 10 17,-1-3-28,-1 15-28,0 3 224,0 3-275,0 4 2241,0 1-2291,-3 11 0,0 1 6,-4 11-6,1 2-6,-2 6-515,-1 4 521,-2 5 11,1 5-22,-3 5 11,-1 4-710,-2 5 682,0 1-5,1 1-23,3-3-1164,2-2 1108,4-5-61,3-2-90,3-5-180,4-3-285,2-3-555,3-3-1753,2-4-6402,0-5 9438,-2-5 0,-4-10 0,-2-4 0</inkml:trace>
  <inkml:trace contextRef="#ctx0" brushRef="#br1" timeOffset="196549">21170 9852 21551,'2'-42'614,"-1"0"0,4 5 1,-7 8-363,-16 20-73,4 6 23,-8 1-152,3 4-5,-7 2-17,5 4 5,-1 3 35,-14 12-46,9-3-11,-11 10-5,13-7-827,-1 2 821,2 1-5,3 0 5,1 1 17,4 1-12,0 11-27,8-10-12,2 8-3101,9-13 3118,4-2-11,6-1-244,3-3 250,4-2 11,2-3 11,1-3 559,2-4-531,1-3-12,2-2-4,0-3-1,1-3-6,-1-3-561,0-4 617,-1-2 1,-3-2 2883,-1-2-2872,-3-1 11,-3-1 6,-2 1 366,-3 1-299,-4 1 17,-2 3 22,-3 1-22,-1 3-40,-2 3 926,0 1-993,-3 2 94,-1 1-138,-4 2-18,-2 0 12,-2 4 11,-2 2-17,0 4-5,-9 9-34,3 5 17,-1 1-12,7 2 12,7 1 6,4-6-1,0 6-11,5-10 12,3 0-7,5-2-10,4 0-12,13 1 1,-4-5 16,11 0 17,-9-7-11,1-3 28,0-1-6,-2-4 0,10-8 11,-11-1-5,5-6 39,-8-8-39,-7 4 0,1-11 33,-6-2 12,-4 7-215,-1-9 215,-2 14 10,-1 0-32,-3 4 4,-2 3 40,-10-3-39,-8 5-28,-2 1-17,-4 8 11,7 5-16,-1 2-7,-8 6 18,9 2-23,-6 6-5,12-1-1,1 2-38,3 0-12,3 2-11,3 2-39,3 0-40,1 3 103,5 0-349,3 2-168,4 0-179,4-1-157,2 0-157,4-3-616,3-1 146,2-5-387,3-2-364,3-4-150,0-4 177,1-2 629,0-4 722,-2-4 683,0-4 527,-3-4 325,-1-2 1372,8-13-689,-10 5-507,6-9 636,-12 8-67,-1 1-79,-1 0-276,-1 1 53,-1 1-85,-2 2-73,-1 2 305,-2 3-489,-1 2-107,-2 2-95,0 3 522,-4 1-679,0 2 73,-1 2-173,-1 1-259,-1 5 18,0 1-23,-2 7 0,-1 3-12,0 2-10,-4 15 16,-2 6-5,1 1-1521,0 0 1499,3-13-18,2 0-5,1-1 6,1-4 22,2-2-11,1-3 44,1-4-5,2-4 1555,1-4-1527,2-1-12,0-6 1,4-2-11,2-4 16,1-5-5,2-1 17,0-2 5,-1-3 6,0 0 11,-1-1 5,-2-1-16,1 0 6,0 0-6,0 2 16,-1 1-5,-1 2 28,0 2 6,-3 3 0,0 3 16,-1 2-39,-2 1 28,0 1-44,-2 2-29,0 1-22,-2 1 0,0 4-22,-1 2 33,0 4-17,0 3 40,0 4-6,0 0-11,-2 4-17,0 0 11,-2 1 0,2 1-884,0-1 879,1 0-12,0-1-5,3-2 5,0-1 12,2-2-6,2-2 39,3 1-39,-3-6 17,3 1 884,-4-7-884,1-1 16,0-1-10,2-1-1,1 0-5,2-3 0,1-3 0,0 0-17,-1-1 0,0-1 0,0 0 11,0-1 17,-2 2 5,0 1 18,-3 1-29,-1 1-5,-1 0-6,-2 1-22,1 1 11,0 0 6,-1 2-6,2-1-6,-1 2 23,2-1-12,1 1 7,2 0-7,1 0-5,0 0 6,1 0-12,1 0 12,-2 1-1,1 1-5,-1 0-11,-1 2 6,-1-1-7,-1 1 12,0 0 12,-1 1-12,-1-1 11,-1 2-6,0-1 1,-1 0-12,2 1 12,-2-1-12,1 0 12,1-1 16,-1 0-33,1-1 22,1 0-11,0 0-39,1-2 50,1 1-16,2-2 10,0 0 23,2 0-33,0-2 16,1 0-5,6-7 22,0-2-12,-1-2 18,-3 0-6,-6 1-17,-2 1 12,0-1-29,-1-1 6,-1 0 17,0-1-17,-1 0 33,0-2-16,0 0-6,0-3 12,0 0-34,2-3 27,0-1-4,2-1-12,0-2 11,1-1-6,1-2 1,-1-1 5,1 0 0,0 1 6,-2 1 0,-1 2 5,-1 3 6,-3 2 6,0 2-6,-2 3 6,-2 1-12,0 2 17,-2 2 17,-3 0-28,3 4-28,-2 1 6,4 3-23,0 2 6,1 1 22,-1 2-11,-1 2 17,-1 3 0,-1 4-6,-2 4-11,-2 2 0,0 4-11,-1 3 5,1 3 0,-1 3-5,2 3-912,0 3 917,1 2-5,0 1-23,2 2-16,0 0-132,3-2 0,1 1-76,1 9 90,0-11 0,2-2-269,4-1-140,4-3-622,1-3 191,2-1-465,2-5-1019,0-3-3196,2-4 5688,1-3 0,-8-7 0,0-1 0</inkml:trace>
  <inkml:trace contextRef="#ctx0" brushRef="#br1" timeOffset="196791">22270 10008 22200,'52'-11'116,"0"1"0,-4 0 0,-4 3-32,2 4 1357,-2 0-1379,0 2 10,-5-1-16,-3 0 508,-4 0-514,-4 0-22,-5 0 11,-4 1-5,-4 0 259,-5 0-287,-4 1 822,-3-1-1602,-1 1 63,-9 2-745,-1 1-3003,-6 3 4459,-1 2 0,7-4 0,1 0 0</inkml:trace>
  <inkml:trace contextRef="#ctx0" brushRef="#br1" timeOffset="200215">22002 10139 7229,'-3'-11'3725,"2"2"-2913,1 9 3215,0 0-3708,10-18 247,-7 13-320,7-13-33,-10 18 930,0 0-1009,0-3 34,0 1 28,0-3 12,0 3 240,0-2-213,0-1 28,0 1-16,0 0 5,0 1-23,0 1-55,0 0-6,0 0-39,0 0 44,0 1 96,0 0-224,-1-1-12,0 2-5,-2-1-16,-1 0-1,1 1-11,-4-1 5,3 0-5,-2 1 23,0-1-6,0 1-1,0 0-4,1 0-7,-1 0-5,1 0 11,0 0-11,1 0 17,1 0 0,1 0-6,0 0 1300,1 0-1283,3-3 40,0 1-40,1-2 84,-1 2-163,-1 2 85,-1 4-17,0 1-6,0 4 6,0-3-23,0 2-5,0-2 16,0 2 1,0-1 0,0 1 5,0-1-11,-1 5 0,0-3 11,1 4 6,-1-4 0,0 1-1,0 1 1,-1 0-6,0 1-11,0-1 28,0-1 0,0 1 17,0 2-45,0 0 0,1-1 0,1-2 6,0-5 11,0 0-6,0 1 0,1-2 6,0 0 5,0-2 1,0 0 5,0 0-17,0-1 73,0 0 22,1-1 101,-1 0-67,2 0-44,-1 0-46,0 0-5,1-2-12,-1 0 7,0-1-24,1-1-10,0 0 16,0 1 6,1 0-22,-3 0 0,3-1 5,-2 2-11,1 0 0,-1 0 17,2-1 11,-2 0 0,2-1 0,0 0-23,3-4 6,-2 2-16,5-3 16,-3 1 17,1 1-34,0-1 18,0-1-12,1 1 0,5-3 11,-3 3-6,4-2-10,-1 3 5,-1 1 0,0 2 0,-4 1-6,-4 2 1,-1 0 21,0 1-10,0 0-12,1 0-5,-1 0 17,2 0 5,-2 0-11,0 0 0,3 1-11,1 1 16,2 1 7,-1 1 4,0-2-4,0 1-7,1 0-5,-1-1 0,2 1 0,-3 0-17,2 0 6,-3 1 6,-1-1 5,-1 1-6,0-1 23,-2 1-12,0 0 1,-1 1 16,0 3-5,-1-2-11,0 2 27,1 1-38,-2-2 16,2 3 6,-2-4-17,2 1 17,0 0-1,0 0-27,0 0 34,0 1-23,2 1 33,0 3-16,-1-2 17,0 0-1,-2-4-10,0 1 27,-1-2 23,1 3-17,-1-3-34,0 1 6,0-2-10,0-2-2,0 1 7,0-1 16,0 0-45,0-1-777,0 0 1,0 1 0</inkml:trace>
  <inkml:trace contextRef="#ctx0" brushRef="#br1" timeOffset="205365">24559 9892 22168,'11'-36'145,"-5"15"-86,-16 52-31,-3 6-6,-3 4-16,-2 5-1664,-1 3 1630,0 0-45,-1 1-56,2-2-68,2 0-66,2-3-90,4-4-128,3-3-158,4-4-290,2-5 17,2-5-1126,3-5-1861,2-5 3899,4-5 0,-4-5 0,0-1 0</inkml:trace>
  <inkml:trace contextRef="#ctx0" brushRef="#br1" timeOffset="205581">24467 9943 14337,'-7'-54'1036,"-1"1"0,1 3 0,3 6-185,2 0-145,3 1-1210,2 1 896,3 1-96,3 1-83,3 3-78,2 3-45,4 4 644,2 4-723,2 3-5,1 5 5,2 2-33,1 3-29,2 4-22,1 2-73,0 4-44,-1 2-96,-2 6-156,-2 4-140,-3 7-320,-4 5-493,-4 5-1131,-4 6-5142,-5-2 7641,-2-1 1,-1-14 0,-1-6-1</inkml:trace>
  <inkml:trace contextRef="#ctx0" brushRef="#br1" timeOffset="205749">24352 10029 12405,'49'-35'-2,"-1"-1"0,-2 3 0,-5 7 610,-1 14-736,1 1-147,1 0-212,0 1-678,-1 1-1182,0 1 2347,3-1 0,-20 5 0,-3 0 0</inkml:trace>
  <inkml:trace contextRef="#ctx0" brushRef="#br1" timeOffset="206122">25084 9625 21663,'39'-6'78,"-5"4"-61,-20 19-6,0 3-17,0 2-10,-3 2-7,-1 1-10,-2 2-12,-1 0-6,-2 1-10,-2-1 5,-1-2-5644,-1-2 5684,-1-3 37,-1-2 13,-2-5 1042,-2-1-981,-4-4 45,0-2 34,-1-2 3012,-6-4-3007,6-3-28,-4-4-11,6-5-23,2-2-10,2-3 5,2-1-28,1-2 0,3 0-23,2-1-16,4 1-17,3 0-17,2 0-5,2 2-23,3 1-1521,2 1 1499,1 2-1456,3 0 1405,-1 3-246,2 0 84,0 3-118,1 1-224,-1 1-291,0 2-554,-1 1-1003,-1 2-2056,-2 0-3120,-2 1 7618,-3 0 0,-8 0 0,-3 0 0</inkml:trace>
  <inkml:trace contextRef="#ctx0" brushRef="#br1" timeOffset="206932">25590 9693 21646,'-2'32'319,"6"-7"-269,14-25-10,2-1-12,3-2-12,0-2 2,2-2-7,-1-1 17,10-7 11,-10 3 12,5-6 10,-14 4 1,-2-2 5,-3-3 17,-2 1 23,-3-1 27,-2 3 0,-3 1 1,-3 2 83,-7 0-134,-2 5-17,-5 0 23,1 6 5,0 0 6,-1 2-6,-1 2-11,1 2 0,0 2-11,0 4-11,1 2-6,0 1-17,2 1-17,1 2-16,2 0 11,3 2-1,2 10 1,2-6-50,5 19-7,3-17-27,4 9-3560,10-1 3403,-2-8-101,8 6-123,-2-11-173,3-3-114,3-1-121,4-5-102,2-3-947,17-3 1054,-11-7 162,12-2-79,-4-13 651,-12 2-314,10-8 504,-16 5 51,-2-2 44,-2-1 61,-2 0 51,-1-2 73,-3 0-86,0 0 774,3-10-436,-6 8 45,1-5-11,-9 11-40,-3 1-28,-1 3 3078,-3 2-3185,-1 3 299,-7 0-494,-1 6-34,-8 1-56,-2 6 90,-16 10-577,4 2 386,-12 9-22,11-2-17,1 1 6,4 2-2875,1-1 2853,4 2-1417,2 0 1394,4-1-328,-2 13 328,7-9-51,1 9 528,6-13-528,1 0-22,4-3 34,2-3-34,5-2 17,2-4 6,2-3 11,2-4 2489,11-4-2428,6-15 1,0-1 1402,3-12-1386,-12 4-11,0-4 297,-1 0-241,7-16-28,-9 10 40,5-9-1,-11 16 34,-1 3 201,-2 1-117,-5 9-51,-1 1-16,-5 9 839,-1 2-985,-4 5 321,-1 4-305,-7 7 19,-3 3-7,-4 6-354,-2 3 326,-3 5-1054,-1 3 1059,-1 4 1,5-6-1,1 1-2958,-10 20 2936,9-17 0,2 1-23,-6 16-804,4-2 827,5-3-308,5-7 308,6-6 551,5-7-585,12 0 2681,0-12-2647,9-1-11,-3-12-5,3-2-18,4-6-44,1-4 1251,5-5-1391,2-5-2184,11-11 1,2-3 1536,-20 13 0,0-1-421,22-16 1,-3-1-4978,-5-2-1427,-5 3 7707,-7 4 0,-13 16 0,-6 6 0</inkml:trace>
  <inkml:trace contextRef="#ctx0" brushRef="#br1" timeOffset="207298">26867 9611 23674,'-26'15'375,"5"3"-358,10 7 0,3 2-6,2 1-6,1 9-5,3-9 0,3 6 6,4-16 5,3-1-5,4-4 5,1-3 11,4-2 1,10-5-18,-4-2 7,17-11-1,-13 0-521,7-9 555,-10 4-11,-2-3-296,-2-1 312,-1-2-5,-2 0 11,-1-1 11,-3-1-5,-1 0-1,-1-1 107,0-6 51,-5 3-96,-1 2-11,-4 7-11,-1 10 487,0 2-543,0 3 312,0 0-385,-1 3-45,0-1 12,-2 5-74,-1 7-5,0 2-84,0 5-140,2-4-191,1 2-184,0 1-218,1 0-237,3-1-396,2 0-987,4-3-2627,4-1-783,0-2 5139,0-4 0,-5-2 0,-4-2 0</inkml:trace>
  <inkml:trace contextRef="#ctx0" brushRef="#br1" timeOffset="208040">27487 9734 15648,'9'0'4688,"-2"0"-3569,-7 0 2388,0 0-3434,-38 14-1,29-11 7,-27 11 10,39-14-16,3 0-27,3-1-18,4-2 5,4 0-10,2-3-23,3-1 22,2-1-28,0-1 6,0-1 6,0-2-17,-2-2 11,0 0 11,-3-2 11,4-8 6,-9 7 12,1-5 4,-10 10 29,-3 0-11,-2 2-1,-4 0-5,-2 1-5,-5 2-12,-2 1 34,-12 3-62,3 1 23,-6 2-23,7 3 11,3 2 1,0 4-23,3 2 5,1 2-10,0 1 5,2 2 0,1 2 11,1 2-28,1 0 23,3 3-12,0-1-39,2 15 17,3-10-17,3 10-5,3-12-34,4-1-22,4-2-29,2-1 1,4-2-12,3-4-34,3-3-16,1-3-11,0-3 11,1-4 62,-3-3 44,0-4 23,-2-3 45,-1-4 10,-1-2 24,-2-4 21,0-2-10,-2-4-7,0-1 18,-3-3-6,1-3-550,0 0 578,0 1 16,0 2 46,-1 2 22,-2 5 28,-2 2 17,-3 5-17,-2 4 17,-2 2-45,-1 3-17,0 1 512,-1 3-602,0 0-21,0 5-7,0 1-5,0 5-5,1 3 5,0 2 5,-1 4 12,0 1-34,0 3 12,0 1 10,-2 1-5,-1-1 0,-3 9 0,3-10 6,-1 4-6,4-13 0,0-3-6,0-4 6,1-2-5,0-3 21,2-1-4,0-3 16,3-2 11,0-3-6,4-4 7,2-2-12,2-2-12,0-1-27,2-2 0,0 0 11,2 0-6,1 1 46,0 0-29,1 2 0,0 2 11,0 2-33,0 1 22,-3 2-5,0 2-12,3 1 12,-6 3-17,4 1 22,-8 3-28,0 2 17,-1 4-5,-1 2-12,0 2 6,0 2-23,-1 2-33,0 0-6,-1 1-61,-1 1-337,4 7 79,-1-7-146,4 5-151,0-11-190,2-1-343,4-3-569,2-2-937,4-2-1535,3-3 4263,4-2 0,-14 1 0,0-1 0</inkml:trace>
  <inkml:trace contextRef="#ctx0" brushRef="#br1" timeOffset="208602">28857 9600 24539,'-32'-21'115,"-1"0"0,-19-8-76,41 42 124,3 2-118,-1 1 15,2 2-10,-1 0-27,2 2-1,0 0 25,0 9-41,3-6-12,0 6 58,3-10-75,3-1 12,2 0 6,4-2-18,2-2 12,2-4-23,2 0 1,0-5-1,2-1 17,2-3-5,0 0-17,2-4 16,2-2-5,-1-4 12,2-3 4,-2-2 7,0-1 16,-1-2-593,1-1 594,-2-1 21,0 1-16,-3 2 17,-2 0 33,-2 3 11,-2 2 45,-4 2 7,-3 4-7,-2 1-11,-2 3 39,0 0-140,-3 2 1,-1 2 575,-3 3-582,1 2-10,1 2 16,0 2-11,3 2-6,1 0 1,3 1-18,2 0 18,6-1-1,3-1 12,4 0-1,4-2-27,3-1 11,1-2-3404,4-2 3393,-2-3-96,2-1 107,-1-3 11,-2-2 0,-1-2 22,-4-5 1,-1 0-12,-3-3 0,-1-2-17,-3-1 23,-1-2-2212,-1 0 2256,-2 1 29,-1-1 16,-2 4 17,-2 2 23,0 2 2279,-3 2-2251,0 3 73,-1 1-135,0 3 3380,0 0-3475,-3 1 28,-4 9-6,-2 1-16,-12 21-23,5-7 11,-9 14 0,5-6-348,-1 4 337,-2 3-28,0 3 11,-2 3-642,0 1 513,3 4-195,1 0-331,5 3-606,3-2-2497,7 0 3775,2 2 0,3-26 0,1-1 0</inkml:trace>
  <inkml:trace contextRef="#ctx0" brushRef="#br1" timeOffset="208805">29959 10000 24419,'0'-3'2543,"0"0"-992,0 3-1635,-5-27-11,3 20-152,-4-21-229,6 30-465,2 2-1305,1 3 2246,3 4 0,-2-6 0,0 2 0</inkml:trace>
  <inkml:trace contextRef="#ctx0" brushRef="#br1" timeOffset="219366">5108 11383 8416,'3'0'7584,"-1"0"-3265,-2 0-3832,6-30-45,-5 19-61,4-24-39,-5 26-39,0 1-57,-1 0-22,-2-1-50,-1 1 44,-5-3-156,0 3-29,-4-2-10,0 4-18,-2 1-5,-4 2 12,-3 1 10,-18 6-11,8 1-11,-11 6-22,3 7-3404,11-3 3387,-4 7-62,11 3 45,9-6 17,-1 6-28,7-3 50,4-6-11,1 3-6,5-1 34,0-5 3392,5 5-3392,6-2 0,-2-3-16,6 3-18,4-1 12,6 2 10,11 4-21,3 2-29,0 1 6,-11-4 28,-8-1 0,-12-5 17,-5-1 28,-2 2 28,-5 0 22,-14 9-39,-3-4-622,-14 5 622,1-7 6,-6-1-18,-1-1 7,-2-1-23,-15 0-34,3-6 17,1-1-55,12-8-219,18-6-398,4-5-392,5-3-812,6-3-1485,3-3 3378,9-4 0,-4 11 0,4 0 0</inkml:trace>
  <inkml:trace contextRef="#ctx0" brushRef="#br1" timeOffset="219623">5594 11162 16969,'0'-3'2700,"0"0"538,0 3-3199,-2 12-22,5 3-1,3 27-32,7 8-1,0 1-1194,0-1 1121,-7-15-84,1-1-431,1 15 112,-3-12-302,0 10-3627,-2-3-3297,-1-14 6971,-1 4 0,-1-24 0,0-4 1</inkml:trace>
  <inkml:trace contextRef="#ctx0" brushRef="#br1" timeOffset="220217">5608 11560 10069,'-5'-3'5348,"2"1"-138,3 2-5736,-10-42 482,17 28 4,-4-31 1,19 39-17,3 0-11,2 1-6,0 1-22,0 1-11,-2 2-23,-1 0 133,-3 1-155,-2 0 22,-2 0 35,1 3 60,-5-2 23,0 2 33,-7-2 308,-1 0-123,-3-1 2583,0 1-2706,-7-3 157,-1-1-107,-2-1 12,0-1 22,3 2 28,1 0 33,0 1 1,1 0 167,1 1-201,1 0-201,7 4 16,-1 1 0,8 4-11,0 1 0,2 1 6,3 2-6,1 1 0,3 1-6,0 1-5,0 2-28,9 8 16,-8-5-454,5 6 460,-12-6-17,-1 0-10,-5 1 10,-1-1 0,-3 0 29,-3-2 27,-2-2 17,-1-3-5,-3-1 33,-3-3 12,-2-2 5,-4-3 123,-7-2-112,3-5 444,-5-3-449,7-5 5,2-5-11,1-2 6,3-3 10,3-2-26,2-1-7,2 0-5,1 0-23,3 2-6,2 0-5,3 2-22,3 1 5,2 2 0,1 2-16,2 2-1,2 1-11,1 0-11,3 2-156,16-3-489,8 2-83,1 2-1593,-1 2-659,-17 5 3008,0 0 0,-13 1 0,-3 1 0</inkml:trace>
  <inkml:trace contextRef="#ctx0" brushRef="#br1" timeOffset="220989">7001 11247 21002,'-7'-29'33,"0"6"-72,0 23 17,-4 0 11,-3 2-12,-3 2 12,-3 1 5,-2 2 6,0-1 12,-2 2 21,0-2 1,2-1-1,1 0 1,3-2 5,3 0 12,3-1 33,2-1 16,3 1-16,2-2-22,3 1-34,0-1-162,2 1 78,0 0 33,0 3 51,0 1 95,-1 12-95,0-1 0,-1 10-16,-1-5 10,-1 3-11,0 0 6,-1 2 5,-1 1 1,2 1-402,-1 1 413,2 1-6,-1 1-6,2 0-5,0 0-6,1-2 0,1 0-5,1-1 0,3-4-12,2 1 6,2-3 11,1-1-11,5 7-11,-3-9-45,4 4-34,-3-9-61,2-3-84,0-2-762,12-2-179,-2-4-1255,10-5 2431,1-6 0,-17 2 0,2-1 0</inkml:trace>
  <inkml:trace contextRef="#ctx0" brushRef="#br1" timeOffset="221400">7402 11427 12959,'0'-4'4861,"0"0"752,0 4-5619,-30-40-22,21 32 6,-24-28 0,29 44 38,-2 4-4,-2 5-1,-1 3-17,1 2 1,-1 2-12,1 0-6,2-1 7,2 1-12,2-2-6,2 0 6,0-3-17,3-1-33,7 1 55,0-6 18,4 1 5,-2-8 11,0-2 11,0-2 23,0-1 0,0-4 17,1-2 5,0-4 11,-1-3 17,-2-1 17,-1-2 6,-2-2 5,-3-1-22,-2-1 17,-1 0 5,-1-1 6,-1 1 22,-3 2-11,-3 2-17,-2 1-28,-1 4-33,-2 0-23,-2 4-17,-2 0-10,-1 3-7,0 1-5,0 2-28,1 0-5,2 0-29,2 2-11,3 1-22,2 3-11,2 0-264,2 7 84,1-3-139,0 4-230,5-3-343,2-1-687,4 0-1307,5 0 2992,5-1 0,-7-5 0,-1 0 0</inkml:trace>
  <inkml:trace contextRef="#ctx0" brushRef="#br1" timeOffset="221849">7826 11168 14303,'-3'-3'4901,"1"1"-1378,2 2-3567,-27-22-1,21 17 22,-21-17 35,28 22 27,2 0 39,1 0 23,3 0 5,0 1 12,3-1-17,1 0 0,1 0-6,0-1-3398,1 0 3410,0-1-23,0-1-11,-1 1-12,0-1-10,-2 0-18,0 1-5,-2 2-5,1 0-7,-3 0 1,2 1 3426,-1 5-3410,-1 0-5,0 6 6,-1-2 5,-1 2-5,-1 2 5,0 2 22,1 11-38,-1-5-1,2 9-5,0 4-6,2-8-22,1 9 5,0-12 12,1 1-6,1 0 11,2 0-5,0-1-17,0 1-1,3 10 12,-5-8 0,1 8 6,-8-11 5,-1 0 0,-3-1 6,-3-1 0,-3-2-6,-5-2-3392,-5-1 3370,-4-1-175,-19 4-481,-10-1-391,-2-2-2006,3-7 3064,14-8 0,17-1 0,1-1 0</inkml:trace>
  <inkml:trace contextRef="#ctx0" brushRef="#br1" timeOffset="223365">8801 11533 9626,'-8'10'2134,"2"-2"-1125,6-8 4658,0 0-5240,-41 18-46,31-14 16,-31 15 18,41-19 363,1 0-459,3-1-73,2-1-55,4-2-68,3-1-22,5-3-40,3 0-3402,2-1 3380,1 0-2274,0 1 2275,0 1-7,-3 1-10,-3 1-12,-2 2-6,-2 0-5,-4 1 2263,-2 1-2269,-2 1 3398,-3 0-4125,-2 0 100,0 0-593,2 1-1553,1 0 2779,4 1 0,-3-2 0,0 1 0</inkml:trace>
  <inkml:trace contextRef="#ctx0" brushRef="#br1" timeOffset="223751">9559 11227 14701,'-2'-4'3360,"1"1"2337,1 3-5731,-5-29-89,4 22-112,-5-18 168,6 30 72,-2 6 12,1 1-34,0 5-22,0 2-84,1 2-146,0 1-145,0 2-254,0-1-496,3 0-999,1 0-2967,3-1 5130,2 0 0,-4-11 0,0-1 0</inkml:trace>
  <inkml:trace contextRef="#ctx0" brushRef="#br1" timeOffset="224369">10325 11479 19039,'6'-36'227,"0"0"0,2-22 1654,-16 54-1814,-2 0 710,-2 2-726,-2 0 384,-1 2-390,-3 0-17,0 2-6,-2 2 1,-1 3-12,0 2-11,1 1 11,-1 1-5,2 2-1,-1 0 6,1 1-5,0 2 0,2 0-12,0 0 0,3 0 1,2 0 1249,2 0-1266,1 6 10,5-5-4,0 5-7,4-9-5,1 1-11,3-2 22,4 0 0,2-1-5,3-1 5,2-1-11,2-3-5,1 0 21,1-3 7,0-1 5,-1-2 39,5-3 0,-6-1 17,4-4 6,-7-3-12,-1-1 6,-1-3 6,-2-1-1,-1-2 18,-2-1 5,-2-1 22,0 0 34,-2 1 28,-1 1 23,-1 1 21,-1 3-15,0 2-7,0 3-16,0 1-23,-1 1 101,0 1-157,0 2-33,-1 0-17,2 3-180,-1 1 91,0 4 21,0 1 34,0 6-16,1 1-1,0 2 6,0 2-11,1 2 11,1 1-39,0 1-45,0 0-28,1 2-84,0 0-79,1 1-106,0 2-185,0-1-290,1 2-505,-2-1-981,1-1-2441,-1-1 4783,0 1 0,0-12 0,-2-1 0</inkml:trace>
  <inkml:trace contextRef="#ctx0" brushRef="#br1" timeOffset="224674">10736 11160 14734,'0'-3'4033,"0"1"1305,0 2-5355,-1-21 6,0 17 11,0-14 6,1 24-1,0 2-16,1 3-17,1 3-28,1 1-45,0 4-123,-2 1-213,0 4-453,0 1-4468,-2 1 255,-2 2-4728,0-3 9529,-3-4 0,5-17 0,2-5 0</inkml:trace>
  <inkml:trace contextRef="#ctx0" brushRef="#br1" timeOffset="225657">11690 11322 21679,'24'-25'-123,"1"4"6,3 17-259,16 0-189,3 2 207,1 0-90,-8 2-84,-16 3-74,-5 2-156,-3 3-134,-5 0-1540,-5 7 649,-7-1-162,-7 4 128,-7-3 483,-6 1 655,-4-1 470,-3 3 252,-2-1 129,-2 2 694,-15 9-931,11-8 968,7-2 0,1-1 42,-3 3-3223,-6 3 3055,17-8 425,1 3-699,8-7 27,1 4 63,8-9 21,1 0 393,10-2-762,0-2-141,10 0-94,2-5 488,7-1-555,4-4 3380,5-3-3403,3-1 22,2-2-272,-12 2 1,1 0 288,14-6 6,10-8 33,-12-1 34,-15 7 6,1-7 39,-18 8-269,-5 1 291,-4 0 34,-5 2 34,-3-2 77,-5 2 136,-3-1 105,-2-1 119,0 0 44,-1 0-11,1 1 470,-3-5-97,7 6-127,-4-7-470,9 11-51,0-1 222,4 7-361,1 2-68,1 1-45,1 2-94,4 6-1,1 3 0,5 6-11,2 2 0,2 3 0,1 3 0,8 14-6,-5-6-5,5 10-6,-9-10-643,-3 1 655,-2 0-6,-3 2-17,-3-1-23,-1 1-16,-6 0-51,-3-1-3245,-5 0 3027,-6-2-1656,-14 12-7839,-5-4 9227,3-3 1,11-14 0,17-15 0</inkml:trace>
  <inkml:trace contextRef="#ctx0" brushRef="#br1" timeOffset="236057">13629 11500 16807,'-5'-40'492,"-1"-1"1,2 4 0,-2 8-157,-1 18-66,-1 1-41,0 1-49,0 0-1,-1 1-6,0 1-16,0 0-22,-1 1-23,-1 2-23,-2 0-16,0 2-17,-3 1-28,0 0-11,-2 4-6,-2 3 6,-1 4-6,-1 6 0,-2 4 0,-2 4-5,-10 16-28,0 8-220,2 2 231,17-18 0,3 0-6,1 4-50,1 22 44,11-29 12,6 6 17,4-17 16,5-2 57,13 0 77,8-7-49,0-1-494,3-9 527,-11-4 0,0-5 17,-2-4-497,-1-4 502,-1-3 18,-1-2 268,4-15-173,-10 10 16,2-9 258,-13 6-297,-2 8 662,-3-2-701,-2 11 518,0 4-557,-3 2-34,1 3 28,-1 2-140,2 1-56,1 1-180,1 1 96,0 1 28,0 2 51,0 10 33,1 2 5,-1 10-21,1 11 16,0-6-6,1 14-16,0-11-1,1 4-173,1 18-17,-1-9-1448,1 15 1145,0-18-252,1 0-2654,3 12-6409,4-6 8506,-1-7 1,-2-18-1,-6-18 1</inkml:trace>
  <inkml:trace contextRef="#ctx0" brushRef="#br1" timeOffset="236475">14201 11365 12376,'-12'-2'2060,"2"0"-917,10 2 4676,0 0-5438,-43 0 29,32 0 53,-32 1-60,43-1-65,0 0-114,1-2-45,4-7-140,-1-1-11,6-5 57,-1 1-57,1 0-5,2 0 5,0 2 5,-1 1-22,0 2 1,-1 3-18,-2 2 17,0 2-16,0 1 16,0 1 0,1 3-22,2 1 5,6 14 1,-3-2 5,4 11-6,-5-3 6,-1 2-464,0 3 448,-2 3-3247,-2 2 3235,-1 3-6,-2 2-552,-3 1 513,0 2-39,-2 0-67,0 0-51,0-1-100,0-2-84,0-2-119,0-2-229,-1-3-538,1-2-604,1-4-1401,0-3 3305,2 0 0,-2-12 0,1 0 0</inkml:trace>
  <inkml:trace contextRef="#ctx0" brushRef="#br1" timeOffset="236660">14064 11857 17602,'20'-46'-53,"1"0"1,-1 3 0,1 8-138,15 16-192,2 0-295,1 3-443,1 1-908,-1 1-5483,-4 4 6444,-6 2 0,-14 4 0,-7 2 0</inkml:trace>
  <inkml:trace contextRef="#ctx0" brushRef="#br1" timeOffset="236884">14748 11576 19053,'48'-22'-3669,"-6"4"-45,-20 14-2217,-3 1 5931,-2 0 0,-8 2 0,-4 0 0</inkml:trace>
  <inkml:trace contextRef="#ctx0" brushRef="#br1" timeOffset="237359">15419 11413 13519,'1'-6'3646,"0"2"2163,-1 4-5652,-30-49-547,17 36 421,-7-14 0,0 4 178,4 22-153,-4 5 0,-3 2-6,-3 5 1,-3 3 74,-1 2-63,-14 12-34,3 2-245,3 1 223,10-3 228,16-11-245,4 0-6,4-2 6,3-1 0,1-1 0,4-1 5,1-1 0,6-1 6,1-2 17,3-2-6,3-1-5,1-3 5,3-1-11,1-2 11,0-2 6,0-1 6,-2-5 10,-1 0 1,-2-3 5,-2-1 22,-2 0 229,-1-2-195,-3 1 11,-1 0 45,-2 1 34,-3 1 28,-1 2 28,-2 1-12,0 3-16,-1 0-16,0 2-40,-1 2-29,-1 0-32,0 2-46,0 0-39,1 0-39,-1 0 6,0 2 5,-1 2 0,0 5 17,-2 4 0,-2 4-5,0 3 5,-1 4-12,2 2-4,0 3-18,0 2-11,2 2-16,0 0-57,2 1-247,1 12 97,0-11-141,4 9-179,0-18-336,5-3-3574,6 4 4498,0-10 0,-2-2 0,-4-9 0</inkml:trace>
  <inkml:trace contextRef="#ctx0" brushRef="#br1" timeOffset="237714">15694 11420 22091,'-8'-33'98,"1"0"0,-1-22-47,22 43 5,1 1 1062,-1 3-1090,0 0-6,-2 3-5,-1 2 386,4 3-398,-3 4 192,4 3-186,-5 4-5,1 4-1,1 3 1,-1 2-17,1 4-17,0 1 16,0 1-10,0 1-2760,0 1 2782,-2 1-1049,1-1 1010,-2 1-1,-1 0-27,-2-1-17,-1 2-33,-2-1-68,-2 1-73,0-2-106,-2 1-145,0-2-1497,-2 10-4480,-2-3 6486,-1 1 0,1-15 0,2-11 0</inkml:trace>
  <inkml:trace contextRef="#ctx0" brushRef="#br1" timeOffset="237898">15695 11739 14594,'-4'-1'4258,"0"-1"-1347,4 2-2995,32-62-1449,-12 40 1334,4-14 1,1 2-182,6 20-1357,2 1-3970,3-1-4124,-2 1 9778,-4 3 0,-15 4 0,-5 3 1</inkml:trace>
  <inkml:trace contextRef="#ctx0" brushRef="#br1" timeOffset="238131">16342 11383 18380,'-4'0'2913,"1"0"-840,3 0-8086,49-32 5710,-22 20 107,6-6 0,1 0 1100,-1 9-2399,13-1 297,-11 4 365,6-1-1676,-16 6-1776,-2 0 3718,-1 4 0,-10-2 0,-2 2 0</inkml:trace>
  <inkml:trace contextRef="#ctx0" brushRef="#br1" timeOffset="238324">16435 11600 9566,'-7'4'4952,"1"0"-2672,6-4 3467,0 0-5430,12-4-295,2-3-5,14-4-11,-1-2-17,13-4-135,2 1-655,10-2-314,-14 6 1115,8 1 0,-30 8 0,6-1 0</inkml:trace>
  <inkml:trace contextRef="#ctx0" brushRef="#br1" timeOffset="239309">17540 11405 10954,'0'-6'3349,"0"2"1905,0 4-4638,7-63-1327,-5 43 943,1-16 1,1 4 476,-4 24-322,0 1-40,0 1-11,0 2-61,0 2 44,0 0 657,-1 2-953,-2 0-7,-2 3-10,-3 4 16,-3 5-10,-6 5 10,-15 19-16,3-6-1025,-12 13 1036,11-11-12,0 1 1,3-1-12,1 0 1,6-2-7,4-1 7,5-2-6,5-3-1,3-2 1,6-2 6,2-4 10,7 0 1042,4-3-1019,6-3 0,4-3-258,4-4 258,3-1-17,4-5 6,0-2 0,-1-4 17,0-4 16,-1-2-641,-3-2 675,-3-2 28,-3-1 17,-5-2 5,-3 1 23,-5-3-6,-5 1 6,-4-1 11,-3 0 17,-4 0 16,-3 2-10,-3 1-23,-4 3-33,0 2 190,-3 2-252,-1 2-17,-1 2 652,0 2-685,0 1-1,1 2-16,3 0-6,1 1-101,0 1-56,4 1-168,1 1-107,4 1-273,2 1-802,0 2-2526,0 3 3185,-1 4 0,1-4 0,1 0 0</inkml:trace>
  <inkml:trace contextRef="#ctx0" brushRef="#br1" timeOffset="247543">5063 6415 15001,'1'-22'879,"1"4"-645,-2 14-45,0-1-24,0 1 84,1-3-34,1 2-95,0-2-7,1 3 45,-1 1-101,0 2-210,-2 0 290,2 4-137,-1 0 6,0 4-27,0 0 16,-1 1-48,1 2 30,-1 0-11,1 1-3413,-1 1 3541,1 1-40,0 1-8,1 1 20,2 6-42,-2-4-6,2 4 7,-1-5-8,0-2 0,0 2 11,0-1 3393,-1 0-3381,0-1 10,-1 0-5,0-1 19,1 0-15,-1 0 11,0-1-5,-1 1-5,1-2-13,0 1 2,0-1-3,1 0-3397,-1-1 3388,2-1-15,-2-1 4,1-1-7,0-1-3,0-2 68,0 2-63,-2-4 3459,2 1-1015,-2-3-2497,-2-5 67,0 1-16,-1-6 27,0 3-66,1-1 8,0-2-13,-2-1 22,2-2 48,-2-1-62,0 0 15,0-1-20,-1 0 71,0 0 0,0 0 6,1 0-6,-1 1 6,1 1 6,-1 1-7,1 1-10,-1 2 0,1 1-1,-1-3-10,2 3-12,-1-3 11,2 5-11,0-1 1,1 0 4,0 0-4,0-1 10,1 0-5,0 2-6,0-2 23,0-1-23,0 3 0,0-1 6,0 3-17,0 1 11,0 1 11,0 1-1732,0 0 481,1 6-8602,2-1 8352,0 3 0,0-3 0,-2-3 0</inkml:trace>
  <inkml:trace contextRef="#ctx0" brushRef="#br1" timeOffset="253001">18690 11301 18554,'-35'-6'336,"1"1"1,-16-11-270,57 6-50,6-5 0,0 3-6,1-1-11,4 0 11,3-1-89,17-7-124,10 0-277,-15 9 1,1 0 271,20-3 78,-5 4-280,-19 8-179,-3 1-207,-4 4-186,-6 2-195,-6 4-134,-5 4-113,-9 3 6,-7 4-701,-23 15 1609,1-5 173,9-9 1,-3 1 377,-4 2 0,0 0 148,-18 12-42,16-13 1,1 0 271,-11 7 117,2-1 97,3-3 66,3 0 599,-5 5-3536,13-9 2624,-2 3-67,16-10-18,5-5 45,4-1 62,2-4 347,12-1-504,1-3-112,13-6-1998,0-3 1903,6-6 716,4-3 1,2-2-734,12-7-20,-9 6 0,-2 0 20,4-4-1997,-2 1 2003,-5 0 16,-5 0 23,-5 1 146,-3-10 2097,-12-2-1918,-14-9-152,-7 11 51,-14 5 470,-10 6-291,7 8 836,-11-3-270,4 4-571,11 3-34,-4-1 3671,12 1-3839,7 4-73,2-1 22,6 2-134,6 0-16,8 2-45,3 0-6,6 4-1,-2 3-4,1 4-1,1 3-6,2 3 12,11 13-6,-9-2-5,6 9-17,-14-4-6,-3 2-45,-4 20-11,-7-9-1376,-7 13 1298,-7-17-101,-6-1-272,-3-2-109,-2 0-3435,-1-2 1877,0-3 1706,0 2 1,10-17 0,2 0-1</inkml:trace>
  <inkml:trace contextRef="#ctx0" brushRef="#br1" timeOffset="254933">20094 11255 14430,'-31'-31'212,"0"1"1,3 1 0,2 10 1559,8 19-1660,-2 0-17,-1 1-11,-3 2-22,0 2 612,-2 4-641,1 2-21,0 1 10,0 4-22,1 1 0,0 3 109,3 3-125,2 1 4,2 1-4,3 1-18,2-1 12,3-1-1,2-2 6,3-1 12,2 0 1004,5 5-1033,3-7 6,3 4 12,4-10 4,1-1 52,3-3 16,2-1 0,1-4 44,2-1-16,-1-2 34,1-2 16,-1-2 6,-1-3 17,0-3 17,-2-2 273,-2-1-217,-2-3 10,-2 0 12,-3-1-16,-1-1-18,-4 0 180,-1-7-214,-2 5-4,-1-3 11,-2 7-18,0 3 147,-2-3-203,1 5 1,-1-1-29,2 6-16,1 1-22,-1 1-29,1 2-291,0 0 202,1 6 39,-1 1 39,1 6 0,0 2 1,0 3-7,0 2 1,2 2-1,-1-1-10,2 1-6,1 1 11,2-2-12,0 1 12,2-2-11,2-1 0,0-1 11,1-3-11,2-1 11,2-2 0,1-2 0,0-2 11,2-2-5,0-3 22,-2 0-12,2-3 18,-3-1 5,-1-3-11,0-3 11,-2-1-5,0-3 5,-3-2 12,-1 0-12,-2-4 0,-2 2-5,-2-3-18,-2 0 12,0 0-11,0 0 6,-1 0 10,-2 0-16,1 1 5,0-1-10,0 1-12,1 0 16,1 0-10,0 0 11,1 0 5,2 2-16,3 1-1,0 1 1,2 1-6,-1 2 6,1 1-1,0 3 1,-2 2-12,0 2-5,-2 2-6,0 0 6,0 1 0,0 2 5,1 1 12,1 2-6,2 2 0,2 1 0,2 2-11,0 2 5,2 0-5,0 1 11,1 2 0,1 1 0,-1 1 0,0 1-23,-1-1 23,0 1-16,2 5 10,-5-5 6,0 4 6,-6-9 5,-2 0 6,-2 1-12,-1-2 6,0 1-16,-2 0 5,-1-1 5,-1 1-10,0-1 5,0 0 11,0-1-11,1-2-6,2-1 1,0-1-6,0-2-1,1 0 12,1-2 17,1-1 11,3-1-11,2-1-6,2 0 0,2-3-22,3-1 11,2-4 0,0-1 0,2-2 23,-1-1-12,0 0 6,0-2-12,-1 0-10,0 0 16,-2 0-3398,0 0 3393,-2 1 0,-1 0-1,-1 2 18,-2 0 16,-2 2 6,-1 1 11,-1 1-6,-3 0-11,1 0-5,-2 1 5,0-2 3426,-1-3-3415,0 1-22,-3-4 17,0 2-6,-2-2-5,-1 0-12,-1-2 17,-1 1 1,1 0 4,0 2 7,2 2 78,-1 0-62,2 4 0,1 2-22,2 3-6,2 0-50,0 1 11,1 0 0,1-1 5,3 0-16,1-1 6,3 0 10,1 1 1,0 0 11,-1 0-17,1 1 0,-2 0-23,4 1 18,-3 1-1,4 0 12,-5 3-6,1 0 0,-2 2 0,0 0 0,-1 2 0,-1 0 5,-1 3 1,0 1-6,-2 1 5,0 2-5,-1 0-11,0 2 17,0 9-6,0-6 5,0 7-5,0-8-11,0 0 0,1-1-17,0 0-22,0-1-18,1 1-55,2-1-34,-1 0-3447,2 0 3318,0-2-78,1 0-118,0-3-162,0 0-314,2-4-699,0-1-1598,2-3 3255,3-2 0,-6-2 0,0 0 0</inkml:trace>
  <inkml:trace contextRef="#ctx0" brushRef="#br1" timeOffset="255459">21313 11188 9554,'4'-9'4206,"-1"2"-2733,-3 7 5887,0 0-7181,4-25-78,-4 19-28,4-19-23,-4 25 146,0 0-168,-2 2 0,-1-2-5,-9 5-18,1-2-10,-7 2 27,1-1 0,-2 0 6,-1 0 12,-11 1 10,-1-1-22,2 0 39,-1-2-22,18-1 11,-1-1 11,9 0-33,2 0-135,2 0 67,1 2 23,0 1 28,2 4 17,1 7 5,1 8-28,-1 2 0,-1 4-3392,-1-5 3404,-1 0-12,0 0 0,-1 1-5,-1-2-12,0 1 17,-2-1-5,1 0-6,-2 10-22,1 3 16,1-1 6,1-4-11,1-10 0,1-3-1,0 0-4,1-1 3374,3 4-3476,4-2-83,8 0 38,-1-8-100,4-5-146,-1-4-196,2-2-230,3-3-262,4-3-321,0-2-301,4-3-3860,14-5 1843,-10 3 3736,12-7 0,-29 14 0,-2-1 0</inkml:trace>
  <inkml:trace contextRef="#ctx0" brushRef="#br1" timeOffset="255951">21662 11390 8668,'4'-10'3854,"-1"3"-2751,-3 7 5843,0 0-6465,11-39 286,-9 30-498,8-30-72,-10 39 44,0 0-241,-2 2 33,-5 4-10,-1 1-1,-5 5 1,1-1-7,-1 2-4,-1 1-1,-1 1-11,-3 9-6,6-7 12,-3 8-3398,9-9 3392,1 2-873,2-2 873,2 0 0,0-1-17,2-2 34,2-1-22,2-1-18,3-1 23,1-2 2932,2-1-2949,1 0 11,1-3 1,1-1 27,8-1-16,-5-3 1293,6-3-1288,-6-1 1,-1-4-1,1-1 0,-1-2 11,1-2 1,-2-1 27,-2-1 17,-2 0 29,-2 1 172,-2-5-122,-3 5-12,-2-2-5,-5 6-28,-1 1 11,-5 0 0,-2 1 6,-1 1-18,-1 0-10,0 2-6,0 0-22,0 2-12,1 2-16,2 0-29,2 1-16,0 0-28,4 1-17,0 0-34,3 0-72,1 0-107,0 3 79,0-1-68,0 3-56,1-1-83,1 1-164,3-2-301,1 1-611,2-2-1009,2 2-2928,2-4 5410,5 2 0,-8-2 0,0 0 0</inkml:trace>
  <inkml:trace contextRef="#ctx0" brushRef="#br1" timeOffset="256381">21946 11257 17117,'25'-24'145,"0"0"1,19-17-39,-27 33-1,-1 1 1447,9-3-1396,-7 3 489,4-1-478,-9 5 221,-2 0-283,-1 2 743,-4 0-799,-1 1-5,-3 0 17,0 1 44,-2 1 152,1 6-123,0 0-17,0 6-12,0-1-16,0 2-1,1 1-22,0 2-22,1 1-6,0 0-16,2 1-18,-1 1 7,2-1-12,0 0 0,0 0 5,3 9 12,-3-8 22,3 8-16,-4-9 10,0 1 6,-2 0 1,0 1 4,-3 1-4,1 0 27,-7 9-45,0-8 6,-6 7-17,1-11 1,-3 0-29,-1-3 0,-3 1-78,-10 2-28,6-6-107,-8 1-207,11-8-454,2-3-1108,2-2-6493,4-2 8492,4-1 0,3 0 0,2 0 0</inkml:trace>
  <inkml:trace contextRef="#ctx0" brushRef="#br1" timeOffset="256756">22671 11318 16476,'0'-3'4335,"0"0"-929,0 3-3445,-5-30-6,3 24 11,-5-20 18,5 34 27,-1 4 0,0 2-22,-1 4 28,0 1-17,1 2-12,1 0 1,0 0-34,1 1-33,1-1-23,1 0-33,2 0-34,3-1-23,0 0-49,2-2-24,2 0-32,1-1-68,1-1-96,1-1-145,0-3-179,-1-1-302,-2-1-405,-1-2-772,-2-2-1635,-1-1-1983,-2-2 5881,-2 0 0,-1-2 0,-1 0 0</inkml:trace>
  <inkml:trace contextRef="#ctx0" brushRef="#br1" timeOffset="256951">22433 11563 21495,'35'-45'67,"1"9"-62,-2 29-550,0 1 511,1 1 1,-1 0-57,0 2 114,-3-1-327,-1 2-201,-3 0-296,-1 1-483,-2 0-868,0-1-2538,-2 1 4689,1 0 0,-12 0 0,0 0 0</inkml:trace>
  <inkml:trace contextRef="#ctx0" brushRef="#br1" timeOffset="257265">23250 11317 14180,'1'-5'4374,"0"2"1278,-1 3-5675,-2-12 1,1 10-6,-1-7 39,1 18 0,1 1-5,-1 6 0,0-1 5,-1 2 6,2 1-17,-1 0 5,1 1-10,0 0-1,0 1-11,0 0-22,0-1 0,0 1-34,1-1-33,1 1-40,2-1-72,1-1-90,0-1-68,0-2-111,0-1-174,-1-2-202,1-2-335,-1-2-550,1-2-868,-1-2-2234,1-2 4850,1-2 0,-3-1 0,1 1 0</inkml:trace>
  <inkml:trace contextRef="#ctx0" brushRef="#br1" timeOffset="257573">23068 11505 22071,'-11'-3'416,"5"-1"-310,19 3-5,4-2-4252,3 0 4241,3 0 372,1 0-378,2 0-2128,-1-1 2106,1-1-260,-2 1 265,0-1 17,-2 1 0,-1 1 1990,-4 0-1984,-2 0 5,-3 1 11,-3 0 480,-3 1-457,-2 1 3206,-2 0-5656,0 0 0,-2 0 1</inkml:trace>
  <inkml:trace contextRef="#ctx0" brushRef="#br1" timeOffset="261265">4861 12396 15832,'-7'-30'471,"0"5"-387,3 25-23,-2 0-10,1 0 10,-5 0-27,1 2 5,-3 2 12,0 1-1,0 2 17,-3 1 6,-1 3 11,-2 0 6,0 2-6,-1 1 0,1-1-12,0 1 1,1 0-17,1-1-17,2 0-11,1-2-16,2-1 4,3-1 1,1-3-6,3 0 6,1 1-6,2-2 12,-1 0 38,2-1 35,0 0 27,1 0 34,2 2-1,1 0 12,4 0-33,2 2 33,9 3-140,-3-1-6,8 2-5,-6-3 5,0 1 1,2 0-6,-1 1-1,0 1 1,-2 0-22,0-1 10,-3 2 6,0-1 1,-4 0 84,0 5-18,-6-4 51,0 5 22,-7-6 34,-3 2 16,-4 0-5,-5 0-5,-3 0-12,-5 0-22,-4 0-12,-3-2-10,-2-1-12,-1-1-11,0-3-6,0-1-22,4-3-22,2-1-85,-3-1-89,10-3-201,-1 0-303,11-2-690,4 0-1303,2-1-5541,3 1 8150,0 0 0,1 2 0,0 1 0</inkml:trace>
  <inkml:trace contextRef="#ctx0" brushRef="#br1" timeOffset="261556">5144 12420 18373,'-23'-35'17,"6"9"1661,24 47-1706,3 12-2987,0-7 2981,3 12 11,-2-11 874,1 1-996,1 0-63,1 1-1607,2-1 1440,0-2-1016,0 1 792,0-2 57,6 10-1323,-6-9-1513,2 5-3500,-9-13 6878,-2-4 0,-3-7 0,-3-2 0</inkml:trace>
  <inkml:trace contextRef="#ctx0" brushRef="#br1" timeOffset="262123">5169 12718 20453,'7'-34'-25,"1"0"0,3-20 2,16 43-16,2 1 22,-7 3 12,6-1-12,0 1-5,-9 1-12,7 1-11,-11 1 28,-2 2 6,-1-1 17,-2 1 22,-1 1 50,-4 0 62,0 0 34,-4 0-1,1 0-38,-2 0-40,-1-2 0,-1 1 28,-1-1 34,-1 1 28,-2-1 16,2 1 231,-2 0-196,2 0 27,0 1 252,2 0 168,1 0-700,4 0 29,3 1-12,4-1 0,4 1-23,2 1-5,2 1 23,1 3-12,11 8 0,2 6-11,11 10-454,-11-3 465,-4 1-5,-11-7 11,-2 2-1,-2 1 7,-4 1-1,-3 1 6,-3 0-3240,-1 0 3246,-2-2 11,-3-2 5,-2-3 62,-10 2-22,2-6 324,-5-2-319,5-8 34,0-3-6,0-1 11,1-5 3432,-1-9-3437,3-10-57,1-3-21,5-4-1,4 8-11,3 0-5,1 1 5,4 1-11,2 1-11,2 2-51,9-6-139,7 2 55,1 1-284,1 4 94,-9 7-229,2 1-550,0 1-1193,1 1 2308,2 1 0,-12 3 0,-2 0 0</inkml:trace>
  <inkml:trace contextRef="#ctx0" brushRef="#br1" timeOffset="262723">6674 12355 21452,'-32'-7'33,"-1"-1"1,-22-3-34,48 11 292,-13 2-281,5 0 79,-10 4-90,0 1 17,4-1 6,-7 2-1,8-1 46,0-1-46,2 1 137,1-2-147,3 0 4,2-1-16,3 0 0,2 0-16,3-2 4,2 0 12,1-1 6,1 1 5,1 1 0,0 1 6,1 0 0,1 3 0,0 0 5,1 2-11,-1 1 17,1 2 17,0 2-6,-2 1 29,1 3-1,-2 1 6,0 2-6,-1 2-11,0 1-17,0 0-11,-1 2 6,0-1-18,0 1 29,0 1-34,1-2 1,1 10-24,3-11 12,1 7-11,3-13-17,2 0-11,1-2-23,2-1 1,3-1-34,1-3-23,2-2-495,3-4 276,3-1-273,2-3-689,4-3-1508,3-3 1993,7-3 1,-19 2 0,0 0-1</inkml:trace>
  <inkml:trace contextRef="#ctx0" brushRef="#br1" timeOffset="262982">7122 12508 17008,'-1'-3'4162,"0"1"-157,1 2-4033,-8-22 5,6 19 6,-6-16 34,8 28-17,0 10-11,0-1 5,0 9-22,0-3-22,0 0-56,0 1-46,0 1-100,0 0-134,3 0-224,0 1-398,4-1-690,3-1-1551,3-1 3249,4-1 0,-8-10 0,1-2 0</inkml:trace>
  <inkml:trace contextRef="#ctx0" brushRef="#br1" timeOffset="263390">7396 12423 17979,'24'-37'16,"0"-1"1,-2 4 0,0 8 909,4 22-920,1 0-6,-1 1 5,-1 2 6,-1 0 1,0 0-12,-2 1 5,-1 0 930,-3 0-924,-2 3 620,-4 1-575,-2 2 11,-3 4 23,-2 0 1285,-1 4-1302,-3 0 11,1 1-11,-2 3-6,0 0 0,0 0 1,1 2-1,0-1 706,1 1-717,0 2-6,2 1-22,1 1 0,0 1-5,1 0-12,0 2 6,2 0-1,0 1-4,0 0 4,2 2-4,-1 0-537,0 0 530,0-1-5,-2-1 6,-1 0-6,-3-2 0,-2 1 0,-6-2-22,-4 1-12,-7-1-39,-6-1-3312,-5-2 2987,-6-2-425,-2-3-1406,-4-2-3277,-1-5-3316,4-2 8822,7-4 0,13-2 0,8-1 0</inkml:trace>
  <inkml:trace contextRef="#ctx0" brushRef="#br1" timeOffset="264023">8367 12611 14992,'-5'0'2890,"1"0"1832,4 0-4699,-46 7 49,44-5-21,-26 3-29,53-7 12,6 0-17,-5 0-1,-1-1 18,8 1-28,-9 0 10,3 1-16,-14 0 0,-3 1 17,-2 0 56,-4 0 5,-1 0 746,-2 0-925,2-2-252,4-1-857,8-4-605,1 2-3556,5-1-4460,-6 2 9248,-1 0 0,-6 2 0,-4 1 0</inkml:trace>
  <inkml:trace contextRef="#ctx0" brushRef="#br1" timeOffset="264801">9219 12327 20901,'-3'-48'-286,"-2"17"726,1 44-473,-2 7 110,0 0-217,0 4-107,0 0-50,2 2-968,0 15-1469,2 3 1946,8 17 0,-4-28 0,5-5 0</inkml:trace>
  <inkml:trace contextRef="#ctx0" brushRef="#br1" timeOffset="265300">9775 12505 14099,'-41'-20'24,"0"0"0,4 1 1,4 9 2221,5 30-2246,6-3-6,-5 9-5,10-5 11,1 0 1438,1 2-1449,2 0-17,-2 11 5,5-10 1,2 9 889,5-13-895,2 0 3271,5-2-3271,2-2 17,5-1 330,2-3-313,4-3 10,2-3 1,3-4 6,1-1 5,3-5 0,0-2 11,1-5 11,-1-4 6,-2-2 23,-2-3 21,-3 0 35,-3-1 184,-2-12-162,-6 7 11,-1-8 173,-6-2-178,-1 10 5,-1-6 0,0 13 22,-3 4 1,2 2-1,-2 4-39,2 2-28,0 3-50,0 2-45,1 1-95,-1 1 45,1 3 5,-1 3 17,0 5 0,0 3 0,0 4-6,0 2 12,-1 3-12,2 1-16,-1 2-1,0 0-33,0 2-5,1 0-440,0 1 361,1 0-73,0 1-101,0-1-173,2-1-275,1-2-437,2-2-985,3-1-2840,0-2-3517,2-4 8541,-2-3 0,-3-7 0,-2-3 0</inkml:trace>
  <inkml:trace contextRef="#ctx0" brushRef="#br1" timeOffset="265626">10141 12327 14342,'-4'-6'4184,"1"0"-2996,3 6 1736,0 0-3008,-10-11 17,8 11 61,-7-7 0,9 15-33,0 3-50,2 2-107,-1 2-108,2 3-205,-2 1-359,0 3-745,0 1-1860,-1 2 3473,0 4 0,0-15 0,0 1 0</inkml:trace>
  <inkml:trace contextRef="#ctx0" brushRef="#br1" timeOffset="266626">10433 12303 11234,'-3'0'3629,"1"0"1810,2 0-5137,-20-1 6,15 0 23,-14-1 16,19 2 1580,0 0-1921,-2 2-12,1-1-11,0 0 12,0 1 16,1-2-11,-2 3-6,1-2 1,-1 1-3922,2-1-4878,3 0 8805,-1 0 0,0 0 0,-1-1 0</inkml:trace>
  <inkml:trace contextRef="#ctx0" brushRef="#br1" timeOffset="304131">22033 6221 15333,'9'-9'1099,"-3"3"-786,-5 4 2153,-1 2-2382,0-3-10,0 2 4,0-3 11,0 2 18,-1-1 0,-2-1 17,1 1-3,0-2-2,0-1 7,0-2-20,-1-1-12,2-2-16,-1-1-26,2-1-7,0 0-16,0 0-12,1 1 8,2-2-18,2 2 7,3-1-6,0 2-5,3-1 12,-1 3-12,3 0 7,1 2-12,2 0 6,0 2-1,0 2-12,2 0-6,-2 2-13,0 0-11,0 2 0,0 3 3,-1 2 0,-1 2-1,0 4 16,-2 2 6,1 5 21,-2 2-1,-2 5-13,-3 3-497,-3 4 518,-3 1 11,-5 3 22,-6-1 13,-7 2-5,-5-1 20,-5 1 14,-4-2-5,-4 1 17,-3-3-14,-1-2 1,0-3-1000,0-5 1016,3-3 22,1-5 33,4-4 51,4-5 39,3-2 49,6-3-3,4-2-38,3-3-84,5-2-87,3-4-90,2-2 445,1-2-465,3-1-20,2-1 9,4-1-18,4 1 4,1 0 22,3 2 46,1 2-20,1 3 14,0 1-7,0 5 1,1 0 1049,0 3-1055,0 2 0,1 3-22,-1 4-40,8 8 6,-5-3-11,5 7-17,-9-6-17,-1 1-22,0-1-62,0 1-57,-1 0-88,0 0-96,1-1-128,1-1-443,2 0-762,1-2-1758,4-1 3517,5-2 0,-14-5 0,0-2 0</inkml:trace>
  <inkml:trace contextRef="#ctx0" brushRef="#br1" timeOffset="304564">23052 6014 16315,'-36'-1'123,"0"1"0,-25 5-72,48 19-40,-2 2-5,0 2-1,0 3 1069,-5 12-1040,4-8 5,-1 8-248,7-14 254,3-1-6,3-1 0,2-2 480,4 7-429,8-4-40,2-1 23,6-6 28,-2-11 22,1 0 39,1-5 18,0-2 38,0-2 28,0-1 12,-1-3 22,-2-3-11,-1-2-1,-1-3 881,-1-8-802,-4-3-201,-2-2-6,-7 3 0,-4 5 0,-4 3-22,-2 1-23,-3 1-17,0 3-16,-2 1 77,-2 2-94,-11 1 582,5 2-644,-8 2-17,9 4-16,2 1-34,1 5-34,2 0-44,3 3-426,-1 9-824,4 4-688,3 2 2100,6 1 0,3-17 0,1-1 0</inkml:trace>
  <inkml:trace contextRef="#ctx0" brushRef="#br1" timeOffset="305214">24321 6189 17960,'-36'-22'213,"10"3"410,35 16-539,11-2-50,-2 1-1,10-2-16,-2 2 5,1-1-5,2 0-6,0 0 202,0 0-225,0 0-21,-2 1 56,-2 0-163,-2 2 240,-4 0-453,-2 1-224,-3 0-454,-2 1-1181,-2 0 2212,-2 0 0,-4 1 0,-1-1 0</inkml:trace>
  <inkml:trace contextRef="#ctx0" brushRef="#br1" timeOffset="305432">24369 6200 17247,'-31'39'577,"5"-2"-476,21-17-51,1 4-27,-1 2-18,-1 1-33,1 2-67,-1 2-67,0 0 1042,0 1-1239,0-1-111,1 1-192,0-2 39,2 1-1584,1-1-2968,1-2 5175,1 3 0,0-15 0,0-1 0</inkml:trace>
  <inkml:trace contextRef="#ctx0" brushRef="#br1" timeOffset="305665">24736 6524 16700,'-3'-3'3176,"2"0"-459,1 3-2706,-36 9 0,24 2-39,-27 8-11,35 1-28,0 0-56,2 1-56,0 0-550,1 10 29,1-8-750,0 6-1704,2-10 3154,1-1 0,0-9 0,0-1 0</inkml:trace>
  <inkml:trace contextRef="#ctx0" brushRef="#br1" timeOffset="305865">24983 6287 16594,'-27'-9'-9831,"7"4"9575,26 18 0,-3-5 0,-1-4 0</inkml:trace>
  <inkml:trace contextRef="#ctx0" brushRef="#br1" timeOffset="307014">25157 6411 14202,'4'0'3764,"-1"0"-1008,-3 0-2672,-11 28-23,9-13-10,-8 23-5678,10-20 5655,0 1 1252,-1 0-1246,0-1 5,-2-1 894,-1-1-883,-3 0 6,1-3 12,-2-2 10,2-1 3343,-1-2-3258,3-2 614,-2-1-441,4-3-39,0-1 100,2-8-240,0 0-11,0-7 5,2 0-17,0-2-22,4-1-22,0-3-17,2-2-17,1-2 56,7-10-6,1 3-3459,1 0 3392,-1 7 6,-1 8-28,3 3-17,7 2 0,-5 6-6,1 6-10,-1 8-1,-5 1 3398,2 6-3387,-5 0-11,-3 2 12,0 3-12,-3 2-22,0 13 5,-4-9 12,-1 10-3382,-4-13 3393,-3-1 17,-1-2-12,-3-2 12,0-3 5,1-2 23,0-5 5,1-3 6,2-3 16,1-1-22,1-2-5,2-2 3403,0-8-3432,3-1 12,1-7 0,5 3 11,1-2 6,4 0-18,3-2 7,2 0-12,2 0 0,0 0 12,1 1 10,9-4-16,-7 8-6,7-3-5,-11 8-1,0 3 7,8 0-7,-2 4-10,1-1 5,-1 11-12,-12-1 12,1 8 0,-7-2 0,0 12-16,-4-4-7,0 7 6,-3-8 23,0-1-12,0 1 18,0-2-7,0 5 1,0-6-17,2 3 16,4-6 1,1-6 22,3 1 17,7-7-23,-2-2-11,8-3-3364,-4-3 3387,3-3-426,12-10 420,-8 4 17,9-9-6,-12 5-6,0-1 7,-2-2-1,-2 0-6,0-1 35,1-10 2891,-6 9-2887,0-6 7,-9 11 776,-4-6-782,-3 8-17,-3-3 61,-5 5-72,0 2-50,-2 2 261,4 5-279,1 4 7,5 3 4,-3 2 1,1 2 6,-2 4-1,-1 3 6,-11 42-6,9-23-340,0 0 0,1 0 352,4-3-29,2-2 18,0 1-1,2-3-33,5 10 39,1-8-11,6 5-3143,1-11 3154,3-3-859,2-2 854,3-3 38,13-1-33,-7-6 0,10 0-8,-12-7 8,2-2 6,-2-4-1,9-9 2372,-9 1-2366,3-7 11,-10 2-16,-2-1 11,-1-2-6,-1-1 1026,4-11-1021,-6 8 1,1-7 6,-7 11 16,-1-7-22,-3 9 541,-1-4-530,-1 11 12,0 1-6,0 2 475,0 1-486,0 1 258,0 2-259,0 1 29,0 0-40,0 2 0,0 0-5,2 3-1,1 1-10,1 0 10,1 1-10,-1 2 16,2 1-22,-1 3 5,1 2 12,-1 3-23,2 2 23,-1 2 5,1 1-6,-1 3 12,0 0-11,0 2-6,0 2-3398,-1 1 3387,0 1 0,1 1-12,0 1-5,2 11 12,-1-7 10,1 7-67,-2 1 0,-3-12-22,-2 7-45,-5-14-106,-3-2-220,-7-2 2901,-6-2-12266,-17-1 9345,10-7 1,-1 1-1,19-7 1</inkml:trace>
  <inkml:trace contextRef="#ctx0" brushRef="#br1" timeOffset="310409">27577 6221 10800,'17'-55'750,"-4"11"1950,-12 43-2303,-1 0 1085,-2 5-1370,-3 1 899,-2 5-681,-12 11-162,2-2 3163,-11 10-3146,3-6-1054,-3 5 1026,-4 1 0,-1 3-11,-1 2-34,-1 1-5,1 3-63,3 1-3000,3 0 2962,4 1-23,5 0 11,6-1-22,4 18-16,6-15-378,8 12 338,9-19-17,7-3-1435,10-2 1402,6-2-34,-4-9 0,3-2 467,-7-4 0,1-1-442,10 3 1,2 0-318,2-4 1,-1-2 44,-11-2 1,1-1-270,9 1 1,-1-1-2301,11-3 2984,4-1 0,-28-2 0,-1 0 0</inkml:trace>
  <inkml:trace contextRef="#ctx0" brushRef="#br1" timeOffset="310927">28462 6421 11973,'0'-4'2196,"0"0"4581,0 4-6609,-42-51-1511,24 38 1388,-9-15 0,1 5 45,5 25 452,-1 2-464,-1 4 236,-2 2-236,1 2-498,0 2 470,-1 2-11,2 2 647,0 1-669,4 1-17,2 1-5,5 0 5,3-1 0,4 1-12,3-2 1,3 0 11,4-2 6,4-1 22,5-2 0,3-1 5,3-2 7,4-2-7,0-3 18,2-3 0,-1-1 522,-1-1-489,-1-4 6,-2-2 73,-1-4-68,-3-2-11,0-2 5,-2-2 1,-3-3-12,-1-2 6,-3 0-5,-3-2-12,-2 1 17,-1 2 6,-2 0 5,0 2 6,0 2-1,-1 1 7,1 2 5,-2 3 0,1 1-17,-1 2 0,1 3-22,0 0-62,1 3-22,-3 4 22,1 2-11,-1 7-5,-1 1-7,0 13 1,0-5 6,1 9-18,2-7-16,0 2-11,1-1-23,0 2-11,1-3-51,2 2-44,2-3-67,3-1-107,0-1-162,5-2-231,1-3-441,2-1-841,4-4-2766,0-2 4794,6-2 0,-12-4 0,0-1 0</inkml:trace>
  <inkml:trace contextRef="#ctx0" brushRef="#br1" timeOffset="311160">28800 6416 21702,'17'-28'-364,"4"4"89,8 23-83,3 0-73,1 1-135,2 0-285,0 0-494,-1 2-1229,-2 2-1414,-5 1-4788,-4 0 8776,-7 0 0,-8-2 0,-4-2 0</inkml:trace>
  <inkml:trace contextRef="#ctx0" brushRef="#br1" timeOffset="311330">28933 6522 18095,'-27'39'-459,"12"-9"72,38-31-128,5-1-191,4-2-364,1-1-772,3-1-1877,0-1 61,-3 0 3434,-6 1 0,-13 2 1,-6 3-1</inkml:trace>
  <inkml:trace contextRef="#ctx0" brushRef="#br1" timeOffset="311710">29613 6334 10696,'9'-8'4609,"-1"1"-3365,-8 7 3640,0 0-4761,-54-2-3132,34 7 3076,-42 0-75,49 7 58,1 3-2349,1 1 2344,1 2-1174,2-1 1146,1 3 1047,1-2-1070,3 2 482,1-2-476,1 0-17,3 0 17,1-1 0,4-1 0,3-2 17,3-2-6,3-2 2578,11 1-2555,-5-6 28,8 0 34,-10-5 27,-2-3 22,-1-2 23,-2-3 6,-1-2-1,-3-2 2588,1-11-2610,-6 4 245,-1-18-261,-6 14-18,-3-8 1,-3 11-12,-3 0-10,-1 2-12,0 2-6,-1 0-11,-1 4-5,2 0-12,-1 3-11,2 1-22,2 2-28,2 2-45,2 2-22,1 1-141,1 0 90,2 5-67,0 1-610,3 11-40,1-2-610,4 6-1463,2-2 2919,3 3 0,-6-10 0,1 0 0</inkml:trace>
  <inkml:trace contextRef="#ctx0" brushRef="#br1" timeOffset="311910">30019 6598 14284,'-10'33'-438,"0"0"1,-7 25-1220,11-36 1657,-2 4 0,4-12 0,-1-1 0</inkml:trace>
  <inkml:trace contextRef="#ctx0" brushRef="#br1" timeOffset="312751">30697 6310 20432,'-34'2'230,"0"-1"0,-19 3-113,49-2 311,1 1-327,1 0 201,-2 0-212,1 0 120,0 2-126,2-4 151,0 2-67,0-2 912,1 0-839,7-2-185,0 0-28,9-3 11,9-3-5,8-1-3420,1 1 3397,1 0 11,-6 2-11,-8 2-16,1 1-23,-9 2 17,-5 1-6,-2 3 3392,-5 4-3375,-2 2-6,-4 4 18,-2 3-1,-6 2-6,-2 2 1,-14 12-12,6-8-5,-10 10 28,-1-1-552,10-8 546,-7 4-16,12-10 10,1-3-10,2 0 5,-5 6 0,11-9 11,-4 3 0,12-10 0,1-4 0,3 1-5,2-4 540,4 0-551,4 0-18,3-1-10,5-2-29,2-1-39,6-2-44,2 0-427,21-5 91,-10 2-1137,14-2 582,-14 3-750,-1-1-1906,2 0 3692,5-1 0,-23 5 0,0 0 0</inkml:trace>
  <inkml:trace contextRef="#ctx0" brushRef="#br1" timeOffset="313007">31311 6330 13388,'46'-23'-1187,"-3"5"2648,-17 18-2324,0 0 977,-1 1-2013,-1 1-1148,-1 1-4625,-5 1 7672,-3 0 0,-8-2 0,-3-1 0</inkml:trace>
  <inkml:trace contextRef="#ctx0" brushRef="#br1" timeOffset="313192">31370 6420 20308,'-26'31'526,"20"-7"-521,28-26-38,11-2-46,-8 0-77,2 0-102,-1 0-184,1 0-822,1 0-1442,-1 0 1880,3 0 1,-15 1 0,-1 1 0</inkml:trace>
  <inkml:trace contextRef="#ctx0" brushRef="#br1" timeOffset="314127">32144 6262 11183,'8'-1'3736,"-1"-1"-2391,-7 2 3264,0 0-4592,10-4 0,-8 4 11,7-4-12,-10 8 18,0 0-6,0 0 6,-1 1 5,1-1-11,0 1 5,-1-2 12,0 1 17,0-1 33,1-1 45,0 1 39,-1-2 17,0 0 11,-1-1-4,-1 0-30,0 0-10,-2-2-6,0-1-6,0-4 6,-1 0-12,2-2-10,-1 0-29,2-3-16,0 0-12,3-2-16,0-1-6,1 1 0,2-2-12,2 1-4,2 1-7,2 1-10,1 2-7,0 1-10,1 0 0,-2 4-1,1 0 1,-1 3-6,-1 1-6,0 1-11,0 1 1,0 0-1,1 4 0,0 3-5,0 4 5,-1 3-11,1 3 0,-2 2 11,-1 2-22,-2 1 16,-2 0-55,-10 14 44,-1-7-305,-10 11 306,-2-11 5,-3 1-11,-4-1 22,-1-2 17,0-3 11,2-3 34,2-4 0,5-4 22,3-4 28,4-4 0,2-2 28,4-2 1,2-1-1,1-2 6,2-1-6,1-1 277,1-1-304,1 0-24,0 2-21,0 0-1,1 0-27,1 1-18,1 1-5,1 0-17,1 1 1,1 0 4,3 2-21,2 2-18,3 3-5,2 0-39,3 2-34,2-1-302,18 5 73,-7-4-174,12 2-258,-12-4-359,0-2-1167,-1-1-1341,0-2 3657,1 0 0,-15-2 0,-1 0 0</inkml:trace>
  <inkml:trace contextRef="#ctx0" brushRef="#br1" timeOffset="314792">32870 6169 20526,'2'-12'123,"-1"5"-61,-6 14 5,-1 0 11,-1-1 1,-1-1 5,-1 0 16,-1-2 1,-1 0 151,-5-2-129,2 0 23,-4-1 16,5-1 1,0-2 22,1 0-5,0-2-7,3 0-16,0 1 11,4-1-22,0 1-1,2 0-10,0 1-35,1 1-4,1 0-18,0 1-123,0 1 23,-1 3 16,1 1 6,0 4-5,0 0 5,0 0 5,-1 1-5,0 0 6,-1 7 5,0-3-11,-2 6 17,1-6-6,-1 0 17,-2 5-11,1-5 5,-2 4-5,3-7 5,-1-1 12,0 0 0,2-3 50,-3 1 106,3-4-50,-1 0 6,4-1 111,-1-2-156,2-3-17,-1 0 84,0-6-95,1 2 0,0-4-12,1 4-5,1 1-5,1 0 5,1 1-28,0-1-6,0 2-11,0 0 7,0 0-2,1 2-21,0 1 5,0 0-6,1 1-11,4 0 11,-1 3 1,4 1 5,-1 4-12,1 0 1,3 3 6,1 2-3393,0 0 3381,0 2-677,0 1 666,-3 0-2057,0-1 2057,-2 1-82,-1 7 65,-5-6 2031,-2 4-2037,-3-7 7,-2-2-7,-2 0-33,-2-3 489,-11 3-813,-8-3-354,-11-1 34,4-4 2773,-1-3-3764,10-3-1111,0-1 2830,0-5 0,11 4 0,0-1 0</inkml:trace>
  <inkml:trace contextRef="#ctx0" brushRef="#br1" timeOffset="315050">32931 6168 13110,'3'-6'4150,"0"1"-895,-3 5-1306,0 0-1943,7-18-6,-1 13-11,7-13-17,-2 18-12,-1 1-32,1 1-220,3 3-22,-3 0-212,2 1-633,-6-3-2062,2 1 3221,0-1 0,-7-1 0,1-1 0</inkml:trace>
  <inkml:trace contextRef="#ctx0" brushRef="#br1" timeOffset="315381">33099 5946 16174,'-2'-4'3478,"1"0"1311,1 4-4761,-13-38-11,10 31 22,-9-26 56,17 47-44,1 0-1,4 6 28,6 9-38,-1-4-12,5 11 22,2 11-39,-5-9-5,3 16-17,-6 4-1338,-5-13 1338,-1 15-12,-6-17-108,-7 1 70,-3-1-778,-8 2 688,-4-3-95,-6 0-186,-3-3-402,-3-2-1866,7-14 0,-2 1 2700,-19 11 0,8-5 0,16-16 0</inkml:trace>
  <inkml:trace contextRef="#ctx0" brushRef="#br1" timeOffset="327124">28017 7262 11378,'-38'1'274,"0"0"1,-23 1 908,58-2-1144,1 0 408,1 1-408,1 2 213,0-2-207,0 3 640,1-1-635,1-1 0,2 2 18,2-1 10,1 1-11,2 0 23,3 0 16,3 0 6,3-1 17,4 1 68,20 0-125,-6-2-10,2 0 0,1-2-1010,14 1 964,-15-1 1,1 0 34,20-1-32,-27 0 1,0 0 5,0-1 0,0 0 3,1 0 0,1-1 3,-2 0 0,1 0-1,-1 0 1,0 0 20,29-3-12,-4 0 6,-4 1-6,-6 0 23,-5 0-1,-5 0 6,-4 1-5,-5 0 0,-4 1-590,-5 0 589,-3 0-164,-3 1 154,-3 0-18,-3 1-21,0 0 911,-2 0-923,1 1 635,-2-2-646,1 2 177,-1 0-200,-1 0 1,0 0-7,-1 0 35,0 0 55,-9 1-16,3 0 5,-7 3-5,2-2 5,-1 2 0,0-1-11,-2-1 17,-6 2-40,2-3 23,-7 2-5,4-1-1,-3 0 57,-4 1-29,-2 0 45,-24 1-3299,8 1 3209,12-2 1,-1 0 11,-20 2 5,-7 2-3,29-4 1,-1 0-324,-2 1 0,0 0 334,-1-1 1,0 0 11,-1 0 0,0 1 8,1-2 1,1 1 8,0-1 0,1 0 47,-29 2-16,7-1-12,7-1-11,6 1-5,7 0-12,6-1-5,5 1 0,-2 0-28,10-1-17,-1 1 11,10-1 2904,1 0-2949,2-1 944,2 0-938,1 1 11,1 0 6,0 1 5,7 2 17,1-1 0,6 1 12,3-2-6,5-2 5,6 0-953,6-2 919,7-1 18,8-2-12,7-2 6,6 1 6,-29 2 0,2 0-6,1 0 0,0 0 0,2 1 0,0-1 5,0 1 1,2-1-6,15-1 0,3 0-14,-1 0 0,-1 0-3,1 0 0,-3 0 22,-6 0 1,-4 1 28,9-2-6,-7 1 17,-7 0-572,-6-1 600,-7 1 16,-6 0 1,-3 1-11,-5 0-17,-1-1-17,-4 2-29,-2 0 856,-1 0-956,-2 0 558,-1 2-3779,-1-1 3305,3 0 0,-2 1 0,1 0 0</inkml:trace>
  <inkml:trace contextRef="#ctx0" brushRef="#br1" timeOffset="328226">31663 7081 1351,'-59'4'907,"0"-1"0,4 1 0,7-1 1394,1-1-1752,4 1-106,4-1 1400,3 0-1345,-6 2-279,11-1 27,-5 1 1211,5-1-1211,9 0-28,-5 1-22,11-3-39,1 1 3056,-1-1-3174,5 0 1026,0 0-1076,7-1-23,1 1-263,2-1 409,4 2-22,3-1 11,5 3 5,2-3-11,5 0 68,20-1-68,17-4-3465,5 1 3384,-26-1 0,0 1 3,21-1-342,2 1 339,-11 1 0,1 1-17,-11 0 0,1 0-3,13 0 1,0 1-4,-14-1 1,1 1-14,17 0 0,0 0-689,-12 0 1,1 0 704,11 0 1,0 0-6,-17 0 0,-1 0-9,12 0 1,1 0-253,-2 0 0,0 0 264,6 0 0,-2 0 10,-14 0 1,-3 0 3,15 0-1,-26 0 1,-7 1 1872,-6-1-1861,-5 1 368,-2-1-329,-19 3-28,1-1 5,-18 2 1626,2-1-1631,-7 0-6,6-1 1,-4 0-4,-7 0 1,-1 0-623,-1-1 0,-1 1 614,-1-1 0,-1-1 14,-3 1 1,-2-2 2,-4 1 0,-2 0-14,1 0 0,0 0 0,3 0 0,2 0-1037,16 0 0,1 0 1040,1 0 0,0 0 2,1 0 1,1 0-134,1 0 1,-1 0 155,-7 0 0,-2 0 0,3 0 0,0 0-28,2 0 0,1 0 8,-22 0-11,27 0 6,6 0 70,4 0-199,10 0 1431,3 0-1251,24 0-7,-1 0-10,18 0 2877,0 0-2906,7 0-1352,7 0 1347,7 0-6,6 0-1335,-27 0 0,1 0 1324,1 0 0,1 0 0,2 0 0,1 0-242,0 0 0,4-1 256,18 0 0,1 0-6,-14-1 1,0 1-468,14-2 0,-1 1 467,-20 1 1,-2-1 2,-2 0 1,0 0 255,-3 0 0,0 0-244,27-1 5,-7-1-6,-7 0 6,-8 1 450,-7 0-410,-2-1-29,-12 1 1377,-2 0-1405,-12 2 507,-2-1-680,-2 0 3240,-1-1-3655,-3 1-470,-4-2-1104,-4 2-5382,-1-2 7533,-1 2 0,7 0 0,3 1 0</inkml:trace>
  <inkml:trace contextRef="#ctx0" brushRef="#br1" timeOffset="329400">26546 2182 6742,'-1'-3'638,"0"1"3749,1 2-3554,-66-42-6081,43 31 5428,-14-12 0,1 4 162,22 18 1503,0 4-1243,-1 1 441,-1 5-6,-3 2-227,0 3 47,-3 1-54,-1 3-89,1 0-152,0 1-129,4 0-467,0 0-41,5 1-71,2-2-12,5 1-66,2-1-41,3-2-11,4 1 830,1-2-875,5-1 102,2-1 153,1-2 111,3-2 395,9 0-84,-6-5 104,7 0 127,-9-5 171,0-3 8,-2-2-4,-1-2-154,-1-4 3246,-2 0-3578,0-3-127,-4-1-141,0-2-139,-2 0-116,-1-1-138,-2 0 44,0-1 53,-2 1 62,0 0 40,-2 0 55,0 3 51,-1 2 14,1 1 69,1 2 23,-1 2-22,0 1-63,1 3-21,0 2 145,1 0-187,0 2 457,0 4 320,1 2-375,-1 6 74,1 1 11,0 3 13,0 2-141,0 2 19,0 1-322,3 2-444,0 0 306,4 0-177,1 2-29,1-2-46,2 0-37,1-1-13,0-1-58,2 0 0,1-2-93,0 0-151,0-3-428,1-1-1310,2-2 1849,3 1 0,-10-7 0,0-1 0</inkml:trace>
  <inkml:trace contextRef="#ctx0" brushRef="#br1" timeOffset="329649">27075 2356 25744,'-2'-17'-2510,"4"2"2259,16 12 1700,1-1-616,2 1-474,-1-1-204,1 1-348,0 1-221,0 0 94,2 2-1691,1 0-5428,-3 0 7394,-3 0 0,-8 0 1,-5 0-1</inkml:trace>
  <inkml:trace contextRef="#ctx0" brushRef="#br1" timeOffset="330156">28122 2165 31180,'-45'-24'-391,"-1"1"0,4 1 0,6 7 324,12 17 1673,-1 1-439,0 3-1113,0 2-54,1 1 0,1 2 0,0 0 0,2 3 0,2-2 0,3 3 0,2-1 0,3 1 0,2 1 0,4-1 0,2 1-123,1-1-1416,3-1-168,3-1-151,2 0 290,4-3 743,2 0 727,2-2 152,1-2 367,2-2 86,1-2 331,1-1 475,0-2-48,1-2 42,-2-2-17,-1-3-567,-1-2-723,-2-1 0,0-3 0,-4-1 0,0-2 0,-2 1 0,-2-3 0,-2 2 0,0-1-231,-2 2-1132,-1 1 231,-1 4 232,0 0 271,0 2 26,-1 4-281,-1 0 22,0 4 1510,-1 1 445,0 2 390,-2 2-203,1 4-380,-2 3-224,0 11-152,3-4-524,-1 7 0,6-5-1147,2-1-869,5 2 307,3 1 604,3-2 309,3 2 299,1-3 318,3 0 124,2-2 487,2-1-436,14 2-857,5-6-35,0-3-1192,-2-5-5134,-18-4 7341,-3 0 1,-11 0-1,-5 0 1</inkml:trace>
  <inkml:trace contextRef="#ctx0" brushRef="#br1" timeOffset="330358">28599 2101 22122,'-1'-3'-1095,"-1"1"1962,2 2 105,43-33-1917,14 25 1330,-22-8 0,1 1-607,-2 15 0,-2 5-3203,3 1 3464,1 3 1,-17-5-1,-3 1 1</inkml:trace>
  <inkml:trace contextRef="#ctx0" brushRef="#br1" timeOffset="330540">28733 2271 24079,'-6'2'3923,"2"0"842,4-2-5051,37-3-162,-12-1 155,33-4-805,-20-2-461,22-6 479,-14 2 59,-15 5 0,0 0-2880,28-9 3985,-21 7 1,-1 0 0,-27 8 0</inkml:trace>
  <inkml:trace contextRef="#ctx0" brushRef="#br1" timeOffset="330848">29408 2033 32767,'-43'5'0,"-1"0"0,4 0 0,8 2 0,21 8 0,2 1-1286,3 2-174,4 1 109,4 10-123,4-7-691,6 9-313,5-11 423,3 0 2270,19 6-338,8-3 501,0-2 417,1-7 665,-18-9 563,-1-2 174,4-6-302,-1-10-533,-5-1-192,-6-7-777,-12 2-404,0-13 526,-6 6-515,0-9-571,-3 10-1268,-2 1-110,-1 2 85,-3 1 565,-1 2 636,-1 2-3572,-1 2 4446,-1 2 302,-1 2 324,-1 3 433,-1 0 220,-1 4 312,-1 0-368,-9 5-1230,-7 10-10035,-8 8 9825,8-1 0,10-3 0,14-10 0</inkml:trace>
  <inkml:trace contextRef="#ctx0" brushRef="#br1" timeOffset="331735">26244 3188 9391,'-5'0'2554,"2"0"4633,3 0-6795,-49 6-247,38-4-16,-35 4-17,52-6-22,3-1-12,2 0-5,1-1 39,12-2-56,-4 1 0,7-2-11,-6 3 27,6-2-49,-8 2-18,4-1 1,-9 2-6,-2 1-6,-1 0 1,-1 0-12,0 2 0,-1 1-11,-2 2 17,-1 0 5,-1 2 18,-2 1 21,-1 3 1,-1 0-6,-3 3 17,-2 1-18,-5 3 7,-3 0 5,-3 2-11,-3 1 11,-1-1-5,-2 1 0,-2 0-382,-2 0 399,-1-1-6,1-1 5,-1-1-5,2-1-17,3-1-11,2-1-6,4-2-6,3-1 7,4-2-12,3-2 5,2 0 18,3-2 16,0-1 409,2 0-359,3-2 7,4 0-24,5-2-27,2 0-17,5-3-17,3-1 1,6-2-1799,2-4 1759,5 0-34,1-3-27,3 1-966,2-2 758,1-1-179,2 1-392,-2-2-729,2 2-2576,-2 0 3545,6 0 1,-25 6 0,0 1 0</inkml:trace>
  <inkml:trace contextRef="#ctx0" brushRef="#br1" timeOffset="331981">27075 3279 15557,'-8'4'2711,"2"0"-1954,6-4 1158,0 0-2060,0-5-57,4 4-95,3-4-123,7 5-162,2 0-175,3 0-217,2-1-270,1 1-420,3-1-790,-2 0-1669,4 0 4124,1-2 0,-13 2 1,0 0-1</inkml:trace>
  <inkml:trace contextRef="#ctx0" brushRef="#br1" timeOffset="332459">27777 3155 11540,'3'-2'5321,"-1"0"-102,-2 2-5160,-49-13-46,29 11-1111,-39-9 1148,41 15 16,-1 1-72,1 1-14,0 2 103,2 0-80,0 2 98,1 1-62,2 0-7,1 2 757,1 1-884,1 2 1,2 0 198,0 2-50,2 0 157,3 2-86,1-1-32,1 0-40,4-1-103,2-1-45,5 0-88,3-3 207,3-1-15,3-3 233,3-2 180,1-3 158,3-3 203,-1-1 146,1-4-29,-1-2-3094,0-4 2984,-3-4-376,-2-1-17,-1-3-203,-4-2-160,-2-1-132,-3-2-225,-1-1-142,-2-2-139,-2 0 50,-2 1 57,-1 1 67,-2 2 146,0 4 43,0 3 69,-2 2-31,-2 3-77,0 2 3478,0 3-3147,1 2 419,1 1-64,-1 1 85,-1 6-124,0 7-71,-1 3 49,0 6-202,3-4-118,1 1-133,0 3-271,1 0-128,0 0 170,0 1 124,2-1-70,1 1-4,2-1-189,3 0-24,1-1 46,3-1 91,1-3-16,3 0-50,1-3-60,2-2-374,3-3-786,3-3 1901,7-2 0,-15-3 1,1 0-1</inkml:trace>
  <inkml:trace contextRef="#ctx0" brushRef="#br1" timeOffset="332684">28438 3195 22810,'-3'-2'1510,"0"0"382,3 2-1392,55-44-1883,-28 33 1450,9-12 0,0 3-150,-6 20-231,0 1-320,-3 2-445,9 6-323,-12 1-2125,6 3 2689,-11-1 1,-10-6 0,0 1 0</inkml:trace>
  <inkml:trace contextRef="#ctx0" brushRef="#br1" timeOffset="332850">28598 3337 23421,'-13'9'-1051,"10"-4"-3539,32-9 4157,5-1 108,2-1-2849,2 1 3216,6-3 1,-20 5-1,-2-1 1</inkml:trace>
  <inkml:trace contextRef="#ctx0" brushRef="#br1" timeOffset="333443">29239 3131 17827,'-2'-4'886,"0"0"3318,2 4-2908,-5-1-724,3 1 158,-6 1-232,4 0 70,-3 3-164,-2-1 583,0 1-51,2-1-487,1-2 80,3 0-188,-1-1 189,0-1-697,2-2-269,-2-2 10,1-7-387,0 3-8,1-6-80,1 2 19,1 0 160,1-3 352,2 0 367,5-9 133,1 6 314,5-4 24,-2 8 65,2 1 74,1 2-2,3 2-3367,1 2 3456,1 1-590,1 4 416,0 0-59,0 2-199,-1 1-116,-1 2-138,0 4-301,7 8-136,-6 1-138,5 7-164,-8 8-144,-8 10-101,-8 18 150,-10-8 2149,-12 2-1715,-4-14 280,-5 1 161,-2-3 152,-3-1 256,1-5 214,2-4-66,3-6-60,3-4-74,4-5-29,3-3 785,1-4-581,6-2 76,1-2-335,8-4-480,1 0-535,2-5 1298,0 0-1344,1-3-14,3 2-109,2-1 95,3 2 214,2 0 492,3 2 487,1 0-22,4 1 22,1 1-14,4 2-160,1 1-106,3 2-201,0 0-78,3 1-199,15 5-10,-8 1-121,13 3-50,-13-2-953,0-1 883,1 1 6,-1 0-168,-1-1-334,0-2-104,-1-1-467,-1-2-3903,0-1 370,-2-1-2182,-3-1 7319,-6 1 1,-11-1 0,-6 0 0</inkml:trace>
  <inkml:trace contextRef="#ctx0" brushRef="#br1" timeOffset="334100">30456 2941 15004,'0'-3'2375,"0"0"2170,0 3-3520,-19-43-1360,13 32 222,-15-32-5,16 44 630,0 1-180,-2 2 254,-3 1-32,-2 1-572,-2-1 626,-2 1-84,0-1 110,-2 0-578,-8 0-3309,6-1 3462,-7 0 77,5-2-119,6-1-36,-3 0 113,8-1-149,4 0-21,0 0-67,6 0 3424,-1 0-3537,1 0 69,-1 1-55,-1 0 13,0 2-76,-2 1-14,1 1-58,-2 1 301,1 0-93,-1 1 316,1 0 5,-2 1 19,-2 5 24,-4 4 24,1 0 55,0 0-307,4-3 13,0-1-361,2 1-12,1-1-63,1 0 43,0-1-55,1 0-72,2-3-47,1 0 6,0-3-28,0 0 122,0-2 20,0-1 66,0-2 1505,0 1-1297,3-9 523,0 2 101,3-5 97,1-1-4,0 3 98,1-3 26,-1 5 221,1 2 124,0 0-806,1 1-337,1 1 0,1 1 0,0 1 0,3 0 0,1 2 0,0 2 0,1 4 0,2 2 0,0 3 0,1 1 0,1 3 0,1 0-1055,7 10-481,-7-6 572,3 6 180,-11-10 36,-5 0-4,-2-2 185,-4 0-13,-4 5 362,-3-5 133,-12 8 168,2-12 112,-14 5 138,10-9 99,-7 1 33,9-5 54,-1-2 159,1 0-844,0-2-625,1-2-1008,1-1 1742,-5-11 1,11 9-1,-2-5 1</inkml:trace>
  <inkml:trace contextRef="#ctx0" brushRef="#br1" timeOffset="334373">30523 2904 16942,'1'-3'1987,"0"1"2394,-1 2-3867,65-44-4342,-40 30 3957,13-11 1,-1 3 471,-18 17 1201,1 1-1184,-3 0 836,-1 0-664,-2 1-195,-3 0 30,-1 1 2294,-3 0-2722,-2 2-190,-2-1-644,-2 1 26,-1 3-1146,-3 1-1857,-2 4-5491,0 0 9006,-1 0 1,3-5 0,0 0 0</inkml:trace>
  <inkml:trace contextRef="#ctx0" brushRef="#br1" timeOffset="337032">30682 1912 20858,'-6'-1'-25,"0"0"-121,6 1 5445,0 0-4120,-42-39-1631,31 27-72,-31-29-3828,44 37 4219,1 0 501,4-1 712,1 0-729,1 0 218,3 0 972,0-1 360,10-2-216,-5 1-301,6-2-180,-6 2-722,-1 1 16,0-1-498,0 1 0,1 0 0,0 0 0,0 0 0,2 0 0,-1 2 0,1 1 0,0 0 0,2 1 0,8 1 0,3 1 0,-1 0 0,-3 1 0,-12 0 0,0 2 0,1 3 0,-5-1-628,2 2-361,-6-1-328,-1 1-100,0 2-178,-1 1-278,-1 0 228,0 2 137,2 7 56,-2-3 25,2 7 305,-3-5 12,0 1 201,-1 1 315,0 1 17,0 1 323,0 1 36,-1 1 152,0 2 80,-1-1 160,0 3 29,0 0 108,0 2-5,-1 1-19,0 0-14,0 2-70,0 0-9,-1 0-36,1-2-8,-1 1-10,1-2-10,0 14-96,0-11-1,0 10 12,2-15-84,-2 0 31,3 10-104,-2-8 12,1 7 59,-1-10-20,-1-2 71,1 0-36,-1-2 144,-3 10 133,0-7 120,-4 8 99,0-8 117,0 0 77,-3 2-6,0 0 67,-1 1 5,0 1-221,-1-1 35,2 0-216,0-2-82,1-1-155,0-1-43,1-3 46,0-2-9,-2-2 327,1-2 66,-3-3 482,0-3 290,-2-2 492,-1-5 401,-4-1-210,-2-5-947,-6-3-986,-2-4 0,-5-2 0,-2-3 0,-3-2 0,0 1 0,-1-3-301,-13-8 0,27 14 0,-6-5 0</inkml:trace>
  <inkml:trace contextRef="#ctx0" brushRef="#br1" timeOffset="352642">11417 12483 8125,'-6'0'1815,"0"1"-964,6-1 1171,0 0-963,-63 9-857,40-6 210,-14 2 0,3-1 440,21-2-275,3-2-79,3 1-106,3-1-129,2 0-128,1 0 395,5-3-552,1 0-17,5-4-34,3 0-34,3-1-61,4-1-22,3-1-17,3 1 0,2 0 11,1 1-17,2 1-28,-1 1-45,-1 1-829,16 1 707,-19 3 44,9 3 78,-26 3 107,-4 5 89,-3 2 57,-16 16 49,-1-5-642,-15 13 665,-1-8 23,-5 3-854,-4 2 926,-3 1 34,0 0 56,0 0 28,4-2 22,2 0-38,5-5-46,4-4-140,3 1-184,11-10 16,3-1 130,9-9 212,5-3 157,1 0 17,7-2-90,5-4-129,6-4-95,6-6-2526,6-4 2470,6-5 0,3-1 134,3-5-117,0 1 17,0-2-1383,-4 2 1405,-3 1 23,-5 1 16,-4 2 95,-6 2 85,-6 1 481,-5-4 2039,-7 7-2515,-7-2-78,-6 9-51,-5 1-33,-4 2-23,-4 1 17,-2 3 11,-2 0 51,0 3 44,-1 0-2033,3 2 2084,3 0 1486,4 0-1548,3 0-49,4 0-74,4 0-67,1 0-466,2 0 3740,3 2-3324,2 2 10,5 5-5,2 2-5,3 3-1,3 0-5,0 3-12,3 1 1,-2 1-34,1 1-39,-1 1-68,-2 2-55,-4 3-73,-2 1-118,-5 3-173,-2 4-348,-6 2-583,-5 3-2667,-6 0-396,-6 1 4576,-4 6 0,10-23 0,0 0 0</inkml:trace>
  <inkml:trace contextRef="#ctx0" brushRef="#br1" timeOffset="356143">13361 12574 8259,'0'-4'3753,"0"0"1691,0 4-5102,-7-61-5290,3 42 5110,0-15 1,-2 2-1111,0 24 1217,2 1 1039,-2 0-1095,0 1-34,0 0-5,-1 1-40,-1 0-33,0 2-11,-2 0-62,-2 2 0,-2 0-12,-1 3 2110,-12 6-2087,-7 7-27,-1 3 2920,-2 5-2927,12-2-3252,-10 13 3230,10-6-5,-5 11-17,13-11-79,1 11 68,7-10 11,1 8 5,8-13 23,4-1-12,4-2-5,4-2 6,4-2 5,1-3 6,4-3 28,12 0 28,-8-6 39,9 0 33,-11-4 29,-1-2 5,-1-4 23,-1-2 10,-2-4 12,-1-2 23,-2-3 555,2-11-275,-4-3-241,-3-1 3386,-5 4-3208,-4 4-228,-1 9-12,0-2-6,-1 9-16,0 2-40,-1 2-39,0 2 0,1 0-179,-1 1-39,0 1-22,1 1 38,1 2 40,-1 3 73,0 16-12,-1-1 6,0 13-228,0-5 205,2 1 1,0 3-45,0 0-45,0 2-62,0 2-84,3 2-106,0 2-145,3 0-248,-1-1-576,1 0-1992,0-2-5082,0-5 8407,-1-6 0,-2-13 0,-2-7 0</inkml:trace>
  <inkml:trace contextRef="#ctx0" brushRef="#br1" timeOffset="356758">13882 12592 16051,'0'-5'3041,"0"2"-101,0 3-2878,-53-3-51,35 11-379,-41 2 379,48 12-11,-1 5 11,0 3-5,1 4-610,1 2 626,0 0-22,4 1 0,1-2-5,3-1-12,1-2 6,1-3-1,2-1 1,2-4 0,2-2-6,3-4 5,2-2 18,2-3-6,1-3 29,2-2-24,0-3 279,2-2-234,9-1-11,-6-4 6,6-2-6,-7-4-5,0-2 734,-1-2-718,-2-4 6,0 0 17,-2-2-6,-2-1 6,-4-1 67,0-7-45,-5 6 6,0-4 5,-5 10 6,-2 1-22,-1 2-23,-3 0-11,-3 2-39,-1-1 11,-2 2-11,-3 0 0,-2 2 5,-2-2-5,0 2 5,-1 1 12,-1 0 50,-6-2-28,8 2 28,-3-1 5,11 2 12,3 0-6,2 1-22,2 0-28,2-2-6,0 0-22,2-3-11,0 0-1,1-2-44,1 0 33,2 0-5,3-1 6,3 0 16,2 1-17,0 1 1,2 0-51,10-1 22,-6 4 6,8 0 0,-8 6-6,2 1-5,-2 3-11,1 2 16,-1 6 1,-1 1 5,-2 3 16,-2 3-38,0 14 39,-5-5-278,-2 10 261,-4-10-22,-1 1-45,-3 0-34,1-1-73,-3 1-83,1-1-85,-1-2-122,1 0-265,1-1-621,0-2-1081,2-1-2991,0-4 5450,4-1 0,-4-10 0,2-3 0</inkml:trace>
  <inkml:trace contextRef="#ctx0" brushRef="#br1" timeOffset="357035">14396 12819 12881,'-5'0'3203,"2"1"-3083,3-1-64,-14 2 1409,15-4-1426,-8 0 854,19-5-871,3-1-10,8-4-24,1 1-16,1-1-39,-2 4 3078,-2 1-3397,-6 3-1187,11-1-237,-11 3-2223,4 1-4021,-7 0 8054,-2 1 0,-5 0 0,-2 0 0</inkml:trace>
  <inkml:trace contextRef="#ctx0" brushRef="#br1" timeOffset="357606">15391 12625 16101,'-2'-6'2397,"1"1"1900,1 5-4236,-54-36-625,35 26 584,-14-10 0,1 4 199,14 19-174,-5 2-17,-3 4-6,-2 4 17,-2 2-257,0 1 258,0 3-18,2 0-22,3 1 0,4-1-6,2-1 1,6 0-1,3-2 285,4 0-296,3-2-6,2-2 12,4 0 362,1-1-367,3-1-1,3-2 11,1 0-5,4-2-6,1-1 12,4-2-12,0-1 17,4-2 0,-2-3 22,2-2 6,-2-3 23,0-2 10,-2-2 6,-1-2 17,-3-2 6,-1-1 16,-3-1 29,-2 0 50,-2 0 16,-2 1 29,-2 2 22,-1 1-6,-2 3 6,0 1-22,-1 2-39,0 2-46,-1 2-27,0 2-40,-1 1 1,1 0-174,-1 1 39,1 2 5,0 0 23,-1 5 39,0 3-11,1 3-5,-2 6 10,1 2-5,-2 4 0,0 4-16,0 1-18,-1 2-145,1 16-3331,1-11 3319,1 11-447,3 0-364,2-12 179,1 7-443,3-16-801,1-6-1640,1-3 3707,4-3 0,-7-8 0,1-1 0</inkml:trace>
  <inkml:trace contextRef="#ctx0" brushRef="#br1" timeOffset="357917">15746 12578 15305,'-3'-6'4023,"2"2"648,1 4-4503,-16-60-45,12 45-50,-11-45-23,15 59-28,1 0-5,2 0 0,2-1-6,4 2 6,2-1-6,4 1-5,3 1-6,2 3 0,2 2-11,2 4 5,0 3-493,-1 2 488,1 3 5,-2 4 0,-2 2-5,-2 3 6,-4 1-1,-4 3 0,-3 2-5,-4 2-17,-1 3-11,-3 0-39,-3 2-51,-2-1-112,-4 0-157,0-1-290,0-1-506,-1 0-956,1-4-2253,0-2-4150,3-6 8196,1-6 1,3-10-1,2-3 1</inkml:trace>
  <inkml:trace contextRef="#ctx0" brushRef="#br1" timeOffset="358116">15734 12884 15440,'-5'-3'4056,"2"2"-1390,3 1-2790,37-66-5760,-11 42 5685,3-14 0,3 1-423,10 20-1099,-8 4 1,0 0-856,19-5 2488,-13 5 0,-3 0 0,-8 5 0,-1-1 1</inkml:trace>
  <inkml:trace contextRef="#ctx0" brushRef="#br1" timeOffset="358358">16551 12557 14583,'-6'0'3613,"2"0"-454,4 0-3439,27-29-84,-6 18-4308,23-21 4230,-12 24-96,-1 3-633,12 0-453,-11 3-1449,9 0 3073,-10 2 0,-15 1 0,0-1 0</inkml:trace>
  <inkml:trace contextRef="#ctx0" brushRef="#br1" timeOffset="358550">16731 12849 15485,'-6'5'4117,"0"-2"-2975,6-3 2135,0 0-3271,5 1-6,7-6-17,8-1-11,6-6-3448,3-2 3297,1 0-2206,3-2 1752,0 2-783,1-1-874,1 1-3827,1 1 6117,4 0 0,-19 7 0,0 0 0</inkml:trace>
  <inkml:trace contextRef="#ctx0" brushRef="#br1" timeOffset="358917">17652 12460 16712,'0'-5'3752,"0"1"1228,0 4-4952,2-41-34,-1 33 6,1-30 23,-5 52 22,-2 11-17,0 4-444,-2 8 421,2-8 18,0 2-6,0 1-6,0 0 34,1-1 33,0 13-827,1-11 794,-1 10-11,2-15 407,0-2-418,0-2 5,0-2-11,-1-2-1,0 4-21,0-8-1,1 2-3132,1-8 3066,1-3 462,0-2-1488,0-2-566,0-2-4564,1-1 6228,3-4 0,-1 2 0,1-2 0</inkml:trace>
  <inkml:trace contextRef="#ctx0" brushRef="#br1" timeOffset="360166">18678 12464 14503,'4'-48'-101,"5"8"-1432,13 30 1444,3 0-109,4 1 52,2 2 1055,1 1-1100,0 1-22,0 3 881,-4 1-971,-2 3-33,-4 2 2453,-5 4-2425,-4 3-502,-6 3 592,-4 2-1,-7 4-133,-16 13 223,-3-5 56,-14 10-131,5-10 215,-3 0 28,0 1 34,-1-1 33,2-1 247,-11 10-112,14-11 5,-5 5 141,12-9-303,10-8-51,0 0 79,10-10 129,3-2 3383,5-1-3270,3-2 66,18-8-353,0-1-39,3-4 0,2-2-86,10-6 72,-11 7 0,-1-1 19,13-7-5,-3 0 23,-1 1 16,-4 1 17,-5 1-3246,-3 1 3318,-5 2-955,-6 1 1029,-3 2 218,-6-3-280,-5 4 141,-6-1-230,-5 4-6,-4 2 22,-2 0 45,-2 2 3223,-10-2-3043,8 2 1909,-8-2-1893,17 4-34,1-1-16,7 3-57,3 0-22,0 1-235,12 7 40,-2 0-18,11 9-11,-4-1 6,3 5-28,0 1-23,1 3-3425,-2 3 3330,-1 3-307,-3 2-241,-2 19 156,-7-9-602,-5-6 0,-4 0-1359,-4 6-2917,-8 11 5427,1-17 0,7-16 0,0-3 0</inkml:trace>
  <inkml:trace contextRef="#ctx0" brushRef="#br1" timeOffset="361466">20184 12406 12293,'0'7'3332,"0"-1"-2061,0-6 4493,0 0-5624,-22-48-50,10 34-12,-19-35-11,14 48-27,-3 0-1,-1 2 0,-1 2-22,-2 2 0,-1 4-216,0 2 199,0 1 6,1 2 0,2 2-6,1 2 0,-6 10-12,3 6-3325,1 0 3326,9-1-370,7-2 364,4-8-40,1 4 23,4-10-16,8 3 33,0-6 3160,15 5-3132,-9-12 0,9 0 1,-7-5 508,1-2-503,8-8 11,3-6 6,-1-3 287,-4-4-276,-9 4 11,-3-1-6,0-2 23,-3 0-11,-2-2 10,-1 2 12,-1 0 12,-1 2 16,-1 3 44,-2 2 7,0 2-12,-2 2 157,0 1-39,0 2-180,0 1-16,0 2-297,0 3 174,0 5 50,-1 0 17,1 15-1,0 4-27,1 2 11,0 0-11,5 0 17,2 0-12,2-1 0,2-4 1,6-3 22,-3-5-23,6 3-5,-4-8 5,1-1 6,0-2 0,2-2-17,0-2 12,-2 0-18,1-2 18,-3-2 27,5-6 1,-8 2-1,4-6-3392,-10 3 3382,-1-1-1,-2-2 0,-2-2 6,-1 0 5,-1-2-11,-1 1 6,-1-2 17,-4-6 3403,-1 0-3409,0 0 5,2 5 40,1 5-45,2 3 6,0-1-12,2 4-5,0 1 5,0 0-11,2 1-11,3-3 0,1 2 6,3-1 0,-1 3-12,1 1 12,2 0-12,0 1 12,2 1-18,2 1 12,2 0-5,2 1 16,9 0-11,-7 2-6,15 3-5,-18 1-6,4 3 12,-9 0 5,-2 1-6,-3 1 12,0 2-6,-3 2-6,-1-1-5,-2 2 0,-1 7 0,-1-5 39,0 6-28,0-8 0,0 0 0,0 0-6,0-1 0,2 1 12,1-2-6,3 1 0,-1-1-11,6 5 11,-2-6 0,5 4 0,-4-8 0,1-1 5,0-1 1,1-2 0,-2-2-6,2-1 0,-1-2 0,0 1 11,0-2-11,1-2 17,8-7-17,-5-1 11,4-6 6,0-5-6,-6 4 11,3-6 17,-8 8-11,-2 0 29,-2 1-7,-3-1 57,0-3-68,-2 5 0,-1-4 6,-2 7-6,0-1-5,-1 0 5,0 0-5,0 0-6,1 0 0,1-2-12,1 2 7,1-1-18,1 1 1,0 2 11,1 1-6,1 3 0,1 0-5,0 3-1,-2 0 1,1 2-56,-1 0 44,0 1 6,2 0 6,1 1-1,4 1-10,0 1 5,3 2 0,2 1 0,3 1 5,1 0-10,2 0 27,2 1-28,8 3 12,-6-4-6,6 4-11,-10-4-12,-1 2 7,-2 0-12,-2 0 22,-2 3-5,-2 0 11,-3 3 0,-2 1-6,-4 11-16,-3-5-1,-3 8-38,-3-9-29,0 0-78,0-2-157,2 0-207,3-1-415,1-3-767,5-2-2011,4-3 3725,6-4 0,-4-2 0,0-3 0</inkml:trace>
  <inkml:trace contextRef="#ctx0" brushRef="#br1" timeOffset="361981">21680 12298 14583,'1'-4'4027,"-1"1"2050,0 3-6026,6-28-23,-4 21-6,4-21-16,-6 28-40,-1 0 40,-1 0 5,-1 0 11,-2 0-5,-2 0 0,-4 0 0,-4 1-6,-3 0 11,-3-1 1,-1 0-6,1 0 22,2 0 17,2 0 5,4 0 7,4 0-29,3 0-11,2 0-118,3-1 57,0 3 33,1 3 22,0 3-11,0 3-5,1 2-6,0 2 0,1 2-6,-1 2 12,0 1-1,-1 0 1,0 2 16,0-1-16,0 2 0,-2-1-6,0 1 0,-2 1 0,1-1 11,0-1-22,-1 0-1,2-1 24,0 0-12,1-1 5,0 0 1,1-2-6,3 7-11,2-8 11,3 4-23,2-9 1,2-1 5,2-2-17,3-2-27,2-2-34,2-3-62,4 0-101,2-2-772,17-3-101,-10-1-8434,26-9 799,-27 5 8199,7-4 0,-27 8 0,-5 2 0</inkml:trace>
  <inkml:trace contextRef="#ctx0" brushRef="#br1" timeOffset="362244">22100 12374 23785,'-13'-24'-5,"3"6"647,10 20-648,0 4 242,0 2-219,0 4 123,2 12-152,-2 5-21,2 2-34,-2 0-68,0-7-55,0-1-141,1 0-161,0 0-208,1-1-319,2-2-3498,0-1 2276,0-1-2321,1-4-3738,0-2 8300,1-4 0,-4-4 0,0-2 0</inkml:trace>
  <inkml:trace contextRef="#ctx0" brushRef="#br1" timeOffset="362674">22266 12396 21161,'36'-38'132,"1"0"1,-1 1-1,-5 11-53,-15 22 637,4 0-644,-1 2 180,-5 1-224,3 0 6,-8 1-6,0 0 119,-1 0-124,-2 0 378,2 1-356,-2 1-29,-1 2 24,-1-1 16,-3 1-12,1 1 35,0 1-1,-1 0 6,1 2 6,-1 2-34,1 1 5,0 1-16,0 2 39,1 8-56,0-4 11,2 7 1,0-7-12,1 2 0,1 0 5,-1 1-16,2 0 11,2 10-17,-2-7-3375,2 17 3381,-5-16 5,-1 7-10,-3-8 16,-1-2-12,-3 1 1,-7 9-28,-10 0-6,-3 1-5,-2-6-135,-5-5-45,7-7-156,-8 0-286,11-8-673,2-4 1881,2-2-564,1-5 0,7 3 0,2-2 0</inkml:trace>
  <inkml:trace contextRef="#ctx0" brushRef="#br1" timeOffset="362982">23035 12467 18756,'5'-9'2935,"-1"2"-2044,-4 7 1170,0 0-2061,7-16-6,-4 17 40,7-2-23,-7 18-6,2 9-3391,-1-4 3375,-2 1-28,2 2-197,1 12-4,0-8-96,0 10-140,1-13-157,-1 0-169,2-2-234,0-3-459,0-1-5439,3 0 6934,-2-6 0,-2-3 0,-3-6 0</inkml:trace>
  <inkml:trace contextRef="#ctx0" brushRef="#br1" timeOffset="363182">22990 12682 11598,'-4'-2'5713,"1"1"-840,3 1-4856,15-29-67,6 20-52,9-22-94,3 29-151,-7 1-236,1 1-318,3-1-984,0 1-635,0 0-3238,1 0 1227,-4 1 4531,-4-1 0,-11 1 0,-5-1 0</inkml:trace>
  <inkml:trace contextRef="#ctx0" brushRef="#br1" timeOffset="363442">23584 12459 25354,'2'-24'-140,"0"6"123,-2 28 34,1-1-12,1 10 1,0-2 5,1 2-11,1 1-11,0 1-28,0 1-28,0 0-40,1 0-38,0 1-270,2 8-223,0 1 218,0-1-95,-2-4-135,-3-11-185,0-1-313,1-4-555,-2-1-784,1-3-1669,0-2 4156,-1-1 0,0-2 0,-1-1 0</inkml:trace>
  <inkml:trace contextRef="#ctx0" brushRef="#br1" timeOffset="363717">23516 12739 8366,'-6'-1'5607,"1"1"3780,5 0-9163,-43-15-78,34 10-17,-30-12-29,47 12 1,4-1-11,4-1-23,5 1 6,3-1-34,4 2 11,2-1 62,15-1-56,-10 1-629,10-1 607,-17 1 5,-2 2-5,-3 0-133,-3 0 150,-2 0 10,-3 1-10,-3 0-1,-2 1 6,-2 0-5,-3 2 606,-2-1-803,-1 1-41,-2 0-1056,5 2-444,-2 0-2569,3 1 4256,-3 0 0,0-1 0,-2-1 0</inkml:trace>
  <inkml:trace contextRef="#ctx0" brushRef="#br1" timeOffset="366741">6762 6554 12079,'-2'-47'631,"0"0"0,-1 7 1,2 6 2169,2 12-2422,-1 10 1072,0 1-1169,0 2 766,0-1-905,0 3 2214,0 1-2274,-1 4-94,0 0-219,1 1 129,0 5-7,0 1 9,0 6-5,0-1 24,0 4-5,-1 2 65,0 3 82,-3 13-23,-1 8-16,0 2-1026,0-1 1009,2-11 0,0 0-149,1-2 143,1 0-6,0-2 1,1-1-1,0-1 6,1-2-6,1-2 6,1-3 994,1-2-989,0-3 153,1-3-142,0-2 12,-1-2 68,-1-1 100,-1-1 124,-1-2 755,0 0-890,0-7-85,-1 0-21,-2-8-12,-1 0-11,-1-2-11,-1-2-6,-1-2-5,0-1-6,0-1 16,-3-9-27,3 8-6,-2-6-5,3 10-6,1-7 11,2 7-11,0-4 0,1 9 6,1 2-12,0 2 17,0 2-16,0 2-29,2 0 6,-1 4 0,2-1 0,0 5 17,1 2 17,0 4-1,2 3 18,0 3-18,4 10 1,0 3-17,2 1-17,-2-3-12,-3-8-21,0-2-18,-2 0-33,1 0-56,-1 0-95,1 0-179,-3 0-404,1 0-1338,-1 1 2184,-1 1 0,-1-8 0,0 0 0</inkml:trace>
  <inkml:trace contextRef="#ctx0" brushRef="#br1" timeOffset="370547">4917 13744 14956,'-7'-28'790,"1"6"-352,4 18-236,0 0 0,-2 0-23,1 0 86,-2 0-92,1 1-10,-2 0-12,1 1 15,-1 0 36,-5 0-124,1 2 91,-3 0-113,2 1 6,-1 2 5,-1 2 17,-1 2-23,0 1-10,-1 2-1,0 0-22,0 1-5,1 0-23,-3 8-23,6-6-33,-1 6-22,6-9 5,2 0 11,2-1 29,0-1 38,4 4 7,0-1 21,6 8-22,0-6 6,4 2 0,-2-4 5,10 5-16,-4-2 5,14 7-5,-10-6 5,6 3-11,-7-3 0,-1-1-6,-1 0 6,-2 1-5,-2-1 5,-3 1 17,-2 0 27,-2 0 40,-4 0 23,-2 1 218,-12 7-145,-1-5 178,-27 13-229,10-12-955,-16 4 944,9-7 39,-2-3 11,0-2-17,3-3 90,-8-4-208,15-3-106,-4-5-229,18-3-269,5-6-359,5-2-448,4-4 1378,23-19 0,-15 22 0,13-11 0</inkml:trace>
  <inkml:trace contextRef="#ctx0" brushRef="#br1" timeOffset="370814">5358 13562 11004,'1'-10'1937,"1"2"896,-2 8-689,0 0-2256,-26-28 1080,22 30-934,-18-17 452,29 41-525,1 4-22,1 4 700,1 3-790,1 1-34,1 1-185,6 18 180,-4-12-28,5 11-505,0-6 157,-5-14-364,2 7-581,-6-17-1368,-2-3 2879,0 1 0,-4-12 0,0 0 0</inkml:trace>
  <inkml:trace contextRef="#ctx0" brushRef="#br1" timeOffset="371373">5349 13882 14682,'-3'-41'-43,"0"-1"0,0 4 0,8 8 2256,26 19-2241,17-4 28,-11 4 49,9-1-61,-18 4-10,-2 2 644,-6 2-701,-1 2-21,-5 2 1622,-3 0-1623,-4 0 28,-2 1 51,-3 0 962,-1 1-783,-1 0 397,0 0 191,0-1-432,-3 0-66,0 0 145,-6 0-145,2-1 347,-5 1-281,5-1-27,0 0-12,5-1-50,0 0-45,1 0-436,0-1 184,7 2 62,0 2 11,9 2-11,1 3-1,4 2 1,4 2 11,0 1-5,3 4-1,-1 1-11,-1 2-5,-1 2-12,-3 1 1,-3 3-450,-3 2 444,-4-1 11,-5 1 17,-2-1 11,-3-2 16,0 0-4,-4-3 21,-1-1 6,-5-2 12,-1-3 16,-2-3 107,-9-1-57,4-5 6,-5-2 1,6-6 425,2-3-465,1-4-22,3-4-17,0-3 0,4-1-12,1-1-10,4-2-12,0-2-11,4 0 5,2-1 7,13-12 4,-2 8-27,10-8 0,-5 11-11,2 2-18,3 1-4,1 0-29,3 2-22,-1 1-1005,1 3 915,-1 1-100,-2 2-197,-3 4-319,-3 2-504,-4 1-1087,-4 4 2392,-2 0 0,-5 1 0,-1 0 0</inkml:trace>
  <inkml:trace contextRef="#ctx0" brushRef="#br1" timeOffset="372190">6608 13558 19811,'-38'-28'-22,"4"7"22,20 26 5,-4 1 12,-3 3-11,-3 1 11,-2 2-6,-3 0-5058,-1 1 5081,0 0 220,-1-1-203,2 0 728,2-1-712,4-2 130,3-2-91,5 0 2687,3-3-2686,4 0 1536,4-3-1576,2 0 610,1 0-638,4 0 17,0 1-17,4 1-11,-1 3 6,2 0-6,0 2 6,0 3 72,2 10 28,-1 10-66,-1 2-12,-4 5-1758,-3-7 1769,-1 1 1,0 1-1,0 0-6,-1 0-33,0-1-5,1 0-1,-1-2-2813,1 0 2814,1 0 910,1-1-922,2-1-11,3-1 0,2-3 0,3-2 6,1-2-2180,2-4 2196,1-2-297,1-3 286,2-3 0,1-1-39,2-5 124,3 0-264,1-5-219,4-3-431,3-6-1147,5-4 2446,7-7 1,-21 11 0,1-1 0</inkml:trace>
  <inkml:trace contextRef="#ctx0" brushRef="#br1" timeOffset="372842">7120 13716 12948,'-9'-9'4144,"2"2"-2856,7 7 2583,0 0-3848,-9-29-46,7 21-33,-6-21-22,8 30 27,0 1 28,0 2 63,0 1-18,1 2-4,0 0-2,1 1 18,1 1 0,-1-1 10,-1 1 12,0-1-5,-1 0 10,0-1 23,-2 0 17,-1-1 22,-1 0 34,-1-1 28,-1-1 28,1-2-17,-2 0-28,1-2-23,-2 0-44,-1 0 6,0-1-1,0-2 0,-1-3-22,2-1 0,-1-1-16,2-1 4,1-1-4,1 0-12,1-1 0,1 1-17,2 0-17,0 0 12,1-2-29,2 3-5,0-1-11,5 0 6,-1 4-7,3-2 7,-1 5-1,0 0-5,1 2 0,1 0-28,8 4 16,-2 2-10,5 4 5,-5 3-6,0 2-5,-1 2 0,-2 3 5,-2 3 0,-3 4 23,-5 2-6,-2 5-39,-15 24-3364,-1-11 3398,1-14 0,-2-1 10,-11 13-160,-3-3 166,-1-3-505,0-5 539,2-5 28,2-6 11,2-5 17,3-5 28,4-6-17,3-3 0,2-3 51,1-9 2960,5 0-3078,1-9 204,5 2-227,4-2-5,2-1 0,5-1 0,2 2-2575,3 1 2569,0 3-762,2 1 757,-1 3 11,1 2-17,1 2-11,0 3-11,2 0-17,3 2-22,1 1-51,4 1-45,1 2-2103,2 1 1913,0 2 1160,15 4-3176,1-1-3015,13 0 5020,-12-3 1,-25-4 0,-14-2 0</inkml:trace>
  <inkml:trace contextRef="#ctx0" brushRef="#br1" timeOffset="373260">7685 13603 24424,'-28'-36'87,"0"0"1,0 2 0,12 9-82,23 18-12,9-3-4245,3 0 4245,4-2 12,-3 5 870,-2 0-848,6-2-28,-6 3 6,2 0-1,-5 1-5,-4 3-11,0-1-11,-7 2 3397,-1 1-3375,-2 0 0,0 2 17,1 2-6,0 3 0,0 2-5,1 3-1,0 2-10,1 2 10,1 1-10,1 2 16,6 11-11,-1-6-325,6 8 330,-3-10-10,3 1 10,1-1-5,1 1 6,11 8-12,-7-6-308,5 5 320,-10-8-12,-4 1 1,-4 1 5,-2 2-23,-5 1 338,-2 3-332,-6-2-16,-4 2-577,-5-1 526,-2-1-39,-4-2-50,2-1-150,0-5-125,2-2 25,3-6-933,4-4-1439,2-4-6004,4-3 8799,1-2 0,1 1 0,1-1 0</inkml:trace>
  <inkml:trace contextRef="#ctx0" brushRef="#br1" timeOffset="373608">8611 13668 13709,'-5'3'4117,"1"-2"779,4-1-4818,-46 15 6,35-11 11,-35 11 17,47-15 28,1 0 12,0 0 144,7-2-189,0 0-51,5-2-6,1-2-27,1 1-12,2-2-11,4 1-23,-1-1-55,3 0-101,-1 1-163,2 0-352,0 2-713,0-1-1959,2 0-5473,-4 1 8839,-3 2 0,-10 0 0,-4 2 0</inkml:trace>
  <inkml:trace contextRef="#ctx0" brushRef="#br1" timeOffset="374160">9421 13485 14331,'-2'-4'4279,"1"0"561,1 4-4969,-4-32 17,3 26 28,-3-21 73,4 36 5,0 3-27,0 5-29,-2 4-78,1 4-112,-2 2-174,1 3-342,-1 1-570,1 1-1093,1 0-4240,1-5 6671,0-4 0,0-11 0,0-6 0</inkml:trace>
  <inkml:trace contextRef="#ctx0" brushRef="#br1" timeOffset="374640">10133 13633 18546,'-33'-17'73,"1"1"0,-25-6-1920,32 29 1875,-2 5 668,0 1-685,0 2-11,0 3 0,1 1 6,3 1 1052,2 0-1070,3 0-4,3 0-18,2 1 12,4-1-1,1 1 1,4-2 5,1 0-5,2-1 937,2 0-949,3-3 2945,3-1-2916,3-3 10,2-2 7,3-2 10,3-3 0,4-2 6,0-2 6,3-4 11,-1-3 5,0-4 12,-2-3 27,0-4 18,-3-2 38,-2 0-10,-2-3-12,-3 1-5,-2-2-1,0 0 29,-4 0 44,1 2 17,-3 3 1,0 2 1377,-3 2-1417,1 3-17,-2 4-11,1 2-34,-1 2-33,0 2-218,0 1 38,-1 11 118,-1-1-11,0 11 6,0 0 0,-1 2-12,1 1 0,-1 1-16,1 1-34,1 1-62,0 1-72,1 0-3482,0 0 3296,3-1-145,0-2-184,4-2-348,1-1-566,2-3-1199,1-3 2818,2-1 0,-6-7 0,0-1 0</inkml:trace>
  <inkml:trace contextRef="#ctx0" brushRef="#br1" timeOffset="374858">10455 13490 15913,'-5'-52'-117,"2"13"2637,5 50-2537,0 4-67,2 4-84,0 3-174,-1 3-313,-1 3-1818,-1 15 2473,-1-3 0,0-14 0,0-16 0</inkml:trace>
  <inkml:trace contextRef="#ctx0" brushRef="#br1" timeOffset="375693">11171 13573 12146,'-6'1'4325,"1"0"-3099,5-1 2672,0 0-3870,-43 0-16,42-3-18,-27-1-5,53-3-3398,4 1 3375,1 0-2262,1 2 2263,1 0-327,11 2 225,-12 1-72,8 0-347,-12 6 307,-11 1 68,-1 5 2154,-16 6-2037,-6-2 12,-7 6-34,-16 7 73,4-5 3231,-11 8-3208,9-8 538,0 2-472,-12 10-22,11-7 6,-6 5-6,14-11-6,4-3 1,-1 3-40,8-7-11,1 0 50,7-3 23,4-5 34,3 1 5,4-5-17,5-2 0,14-5-73,12-7-16,2-3 5,3-5 73,-4-9-22,-11 3 30,-7 1 0,-3-2 32,1-8-404,2-12 476,-13 13 308,-4-12-190,-4 11 22,-4-7 404,-10 7-365,1 10-17,-6-2 219,2 9-174,3 6-285,0 3-51,7 4 375,4 3-632,1 1 162,1 4 33,7 9 1,0 1-1,6 7-5,1-3 6,0 2-12,11 12 6,1 7-11,0 0-403,-6 1 380,-9-10-22,-4 0-28,-3 3-56,-4 1-3368,-7-1 3082,-4 1-341,-9-2-1090,-6 0-977,-4-2 2834,-9 3 0,19-16 0,-1-1 0</inkml:trace>
  <inkml:trace contextRef="#ctx0" brushRef="#br1" timeOffset="379431">13494 13666 18034,'-14'-37'339,"0"0"0,-10-21-222,19 54-38,-1 2 432,-2 1-500,0 0 0,-3 1 1,-3 3 4,-3 1 18,-3 4-6,-2 4-6,-3 2 12,-1 3-17,-1 2-6,1 1 0,1 2-126,2-1 104,2 0-29,4-1-10,3-1-6,4-2 165,4 0-126,3-2 261,2 0-239,3-1-5,2-1-17,3-1 221,3 0-210,2-2 29,0-1 27,3-2 29,0-2 33,1-1 33,-1-1 40,0-2 44,0 0 40,-1-4 56,-2 0 50,0-5 17,-1-2-5,-1-3-45,-1-3-68,-2-1-33,0-2-17,-1 0-11,-1 1 5,-1 1-10,-1 4-12,0 2-6,-2 3-16,0 3-29,-1 2-190,0 2-11,0 6 28,0 1 51,0 18-23,1-4 0,0 12-11,0-5-6,1 2-6,-1 1-27,2 0-34,-2-1-45,2 2-84,-2-1-106,1 2-419,0-1-35,-1 0-572,2-2-1136,0 0-5769,0-5 8065,0-5 1,-2-9-1,1-4 1</inkml:trace>
  <inkml:trace contextRef="#ctx0" brushRef="#br1" timeOffset="381457">14110 13872 17485,'2'-43'560,"-1"1"0,1 3 0,-2 9-79,0 19 965,-1-2-1144,-1 4 182,-2-2-131,-1 4-134,0 3-175,-2-1 318,0 4-384,-1 0 5,-3 1 0,-2 3 12,-3 2-7,-3 5 1,-2 1 22,-2 4-16,-1 2-12,0 2-5,1 2-18,3-1 1,2 2-6,4-1 6,2 1-6,2-2-5,4-2 5,3-2 17,1-3 0,2-1 45,6 3 22,0-6 23,7 0 16,1-6-11,0-1 12,4-2-1,2-4 6,3-3-5,0-4 10,2-3-248,-1-3 271,-1-2 34,-2-3 22,-3-1-6,-3-1 6,-2 1-61,-4-1 56,-2 2-1,-2 2 17,-3 3-11,0 3 129,-2-1-90,-2 5 141,1 2-297,-2 3 34,0 5-107,2-1-41,-1 1-9,1 1 21,-2 2 18,1 3 33,-3 7 5,0 4-3402,-1 5 3397,0 4-6,0 2-275,1 3 248,1 0-1,1 0-33,2 0-34,0-3-17,1 0-72,2-3-73,2 0-142,1-1-172,2-2-375,1-1-700,1-2-1334,1-2 2986,2 0 0,-7-9 0,1 0 0</inkml:trace>
  <inkml:trace contextRef="#ctx0" brushRef="#br1" timeOffset="383480">14579 13882 17602,'-29'7'459,"5"-2"-352,24-5 279,0 0-77,2 0-1,3-2-17,3 0-84,5-4-72,3-2 49,16-7-111,-7 4-6,9-5-22,-13 7 0,-1 1-11,-4 3-1,-3 0 1,-3 2-12,-3 1 12,-3 1 11,-2 1-2813,-1 0-83,1-1-4934,0 0 7785,3 0 0,-3 0 0,0 1 0</inkml:trace>
  <inkml:trace contextRef="#ctx0" brushRef="#br1" timeOffset="412926">14695 13929 6792,'3'0'3221,"0"0"-269,-3 0-2538,7-4-67,-5 3-33,5-2-1,-7 2 477,0 0-28,0-1-476,-1 2-34,0-2-45,-2 2-33,0-1-68,-1 1-39,0 0-33,-2 0-6,0 0 11,-3 0-11,0 0 6,-2 1-6,0 1 33,-6 4 18,0 1-46,0-1-5,3 0 0,7-3 0,1-1 0,2 0-11,0-1 22,2 0-16,-1 1 21,2-1 74,-3 1-40,2 1 29,-3 0 5,0-1 11,1 1-5,-2 0-6,0 0 11,0 1 11,-1-1 186,-3 2 67,0-1-203,2-2-32,2-1-40,4-1 16,2 0-122,6-2 39,0-1-6,8-3-11,0-1-17,2 0 0,4-3 12,2 1-3404,1-2 3392,0 2 6,11-4-11,0 0-1,0 1 6,-3 1-11,-10 4 0,0 0 0,-2 2-11,-1 0 11,2-1 6,-8 2-1,0 1 68,-8 2 3476,-3 1-3213,0 0-269,-5 2-5,1 1 10,-12 7-10,-3 2-40,-2 0 6,0 0 0,5-5-5,1-1 10,0 1 1,0-2 28,-8 5-40,4-4 0,-6 3 18,-4 1-7,6-2-10,-9 2 16,10-4-6,1 0 12,1 0 34,4-2 33,2 0 5,4-2 90,4-1-134,2-1-62,2 0 1,6-2-1,0-1 6,5-4-6,10-4 0,-2 0-11,8-2 12,2-2-6,-7 5-1,4-2 6,-9 4-11,-4 2 0,-1 1-11,0 0 6,-3 1-19,2 0-9,-5 3 5,0 0-6,-2 1-363,-2 0 273,-1 4-346,1-1-840,2 5 66,1-4-912,2-1 1308,2-2 0,-4 0 0,1-1 0</inkml:trace>
  <inkml:trace contextRef="#ctx0" brushRef="#br1" timeOffset="413947">15793 13668 7419,'2'-6'5926,"-1"0"-4996,-1 6 3483,0 0-4076,-23-28-23,15 20-45,-19-22-62,21 27-39,-3 1-51,-1 1-21,-4 0-7,-3 1 1,-2 2-6,-5 1-11,0 2-1,-3 3-5,-1 2-5,-2 2-12,1 2-5,-1 2-17,0 1 11,-9 11-926,12-5 887,-6 9-5,15-10-1,4 2-22,3-1 11,3 1-39,4 7 39,4-7-50,8 11 39,1-18 6,7 3 27,-1-10 18,2-2 10,2-3 18,2-1 892,0-3-814,12-2-56,-10-2 39,6-2 196,-8-7-112,-7 1 22,1-5 12,-7 2-11,-1-2-6,-2-1-12,-1-3-16,-2 0-11,0 0-12,-1-1-5,0 2 156,0-4-145,-1 8 0,1-2-11,-1 9-6,1 2-16,-1 2-62,0 2-169,0 2 24,0 3 32,0 3 52,0 5 4,0 4-10,0 4 0,1 5-1,1 3-5,-1 2 0,0 2-11,-1 0-23,1 1-16,-1-1-56,1 0-62,0-1-112,1-2-157,2 0-213,0-1-286,0-1-452,2 0-881,1-2-2867,0-3-2056,1-2 7192,-2-4 0,-3-8 0,-1-3 0</inkml:trace>
  <inkml:trace contextRef="#ctx0" brushRef="#br1" timeOffset="414324">16127 13607 15608,'-3'-3'3585,"1"1"907,2 2-4447,-25-29-17,19 22-28,-18-22 0,24 29 0,1 0-6,1 0 23,2 0 5,1 0-5,2 0-6,3 0 1,1 0-1,2 0-6,2 0-437,1 0 438,3 0-6,0 0 5,2 0 1,-1 0-6,12 3-6,-8 1 1,8 3 5,-12 2 5,-2 2 7,-1 4-7,-2 3 6,-2 4 6,-3 4-6,-4 4 17,-2 5-22,-4 2-6,-3 3-28,-4 3-28,-2 0-1072,-1-1 965,1-2-497,-1 12 61,4-15-270,1 9-492,4-18-863,1-2-2783,1-3-1755,0-4 6762,2-4 0,-2-8 0,1-3 0</inkml:trace>
  <inkml:trace contextRef="#ctx0" brushRef="#br1" timeOffset="414524">16256 14012 12023,'-4'-1'3983,"1"0"139,3 1-4284,14-61-68,4 36-751,-3-13 0,4 2 314,17 14-453,3 2-874,1 0-2649,2 2 4650,4-1 0,-22 9 0,-1 1 0</inkml:trace>
  <inkml:trace contextRef="#ctx0" brushRef="#br1" timeOffset="414789">16908 13686 20162,'26'-39'-1283,"0"6"387,-2 25-426,2 1-6173,2-1 3081,1 3 4420,2-1 0,-14 4 1,-2-1-1</inkml:trace>
  <inkml:trace contextRef="#ctx0" brushRef="#br1" timeOffset="415166">16974 13902 20559,'52'-22'-89,"-3"-1"55,-19 1 6,0-1 17,-4 1 11,-1 0 6,-4 1 16,-2 1 6,-5 0 0,-3 1 34,-4 1-1,-1 0 23,-4 2-4234,-1 0 4295,-2 2 905,-3 1-832,-1 1 46,-3 2 16,0 1 34,-1 1 33,-1 1 0,0 0-16,0 2-29,1 0-33,1 2-17,2 0-11,1 1 3369,3 0-3391,0 2-225,6 5 17,1 2-11,4 5 6,-1 2-6,2 1 5,0 3-10,0 2-6,0 1-12,-1 1-38,-1 3-35,-2 1-111,-3 3-778,-2 17 184,-6-8-326,-2 12-653,-4-16-1951,-3-1 3731,-1 0 0,6-16 0,1-2 0</inkml:trace>
  <inkml:trace contextRef="#ctx0" brushRef="#br1" timeOffset="416157">17796 13538 8724,'0'-8'3249,"1"2"-2207,-1 6 2918,0 0-3753,2-10 23,-1 8 212,1-8-229,-2 12 61,0-1 45,0 0 41,0 1 37,-2 0-50,0 1-33,-1 0-51,-1 1 146,-6 1-241,2-1-11,-5 1 22,3-3 0,-2 0 11,1-2 1,0 0-18,0-2 13,0-2 139,-3-7-168,3 1-40,-2-6 85,4-3-124,4 3-11,1-3-11,3 5-22,1 2-28,3 0-1,0 1-10,5 1-1,0 0 0,2 2 1,2 0-6,11 1-1,-4 3 12,9 1-16,2 7 4,-6 3-10,6 6-17,-1 11 0,-9-2 5,3 10-50,-11 13 45,-7-7-1078,-7 16 1067,-8-11-12,-9 4-10,-6 2 10,-5 1 17,5-14 0,-1 0 39,7-11 1,-1 0 13,-7 7 1,0-2 36,-8 1 28,3-5 22,4-7 22,4-6 236,-4-4-146,11-5-11,-2-6-45,11-4-44,3-4-34,2-6-23,2-1 17,9-12-39,-1 7 1055,10-6-1049,8 4-29,-5 10 7,7-2-18,-7 12 6,-1 2 6,1 6-6,0 2-6,1 5 6,-1 3-11,1 2-6,0 3-162,8 10-112,-7-5-828,5 7-30,-8-10-906,0 0-2852,1-1 4907,1 1 0,-10-10 0,0-1 0</inkml:trace>
  <inkml:trace contextRef="#ctx0" brushRef="#br1" timeOffset="417182">18868 13522 17721,'55'-25'-219,"1"0"1,-4 1-1,-4 5-95,4 7-11,-2 2 0,-4 2-5,-4 4-45,-8 2-56,-6 2 860,-9 4-871,-7 3 309,-6 6-371,-10 3-84,-6 4 16,-11 5-123,-8 3 420,-7 3 163,-5 1 129,-3 1-591,-3 0 708,1-3 84,2-2 85,3-1 83,6-5 1121,-8 9-1042,21-16-101,-3 5 17,22-17 599,2-1-465,7-2 237,2-4-521,10-2-119,3-6-51,6-2-27,7-5-2242,3-2 2219,4-4 6,1 0-105,-1-2 122,-3-1 16,-4 0-386,-5 1 471,-5 1 44,-6 2-85,-4 2 141,-6 2 3046,-5 3-3085,-3 1-39,-6 2 162,-3 1-112,-6 1 56,-2 1 67,-1 2 659,-1 0 149,-14-2-572,15 5-235,-9-2-40,19 5-73,3 1-39,2 0-61,3 2-224,-1-1 78,6 3 33,1 3-5,5 3 6,3 2-6,3 1 0,2 3 5,1 1-10,0 2 5,0 3-6,-2 1-11,-2 3-16,-4 3-46,-4 1-49,-3 4-85,-4 2-140,-5 1-196,-4 2-280,-6 1-3114,-11 14 3095,3-8 0,3-8 0,8-16 0</inkml:trace>
  <inkml:trace contextRef="#ctx0" brushRef="#br1" timeOffset="418817">20345 13561 19350,'1'-44'489,"0"0"0,1 3 0,-4 10-265,-5 23-45,-1 1-44,-2 1-29,-1 2-28,-2 1 1,-9 2-57,3 2 6,-8 3 0,6 4-5,-1 2-12,-1 3-6,0 2 1,-1 1 0,1 3 22,-11 13-17,3 6-22,-4 10-12,13-10-324,8-5 325,11-14 16,1-1 1,7 3 10,1-6 1,6 2 27,7-6 7,-3-5 21,7-1 18,-6-4 10,2-3 1,0-3 0,0-3-3062,1-3 3067,-1-2-1293,-1-1 1333,-1-2-48,3-9 81,-7 5-11,1-9 112,-4-1-174,-5 6-22,0-7-1,-3 11 12,-2 2 28,1 3 28,-1 2 2802,0 2-2802,-1 5 1831,1 0-1910,-2 5 364,1 0-464,0 1-40,-1 0-5,1 1 12,-1 3 38,-1 3 56,-1 5 1,-3 15-18,1-3-10,-1 10-40,3 2 39,2-10 1,0 9-1,3-13 1,2-1-1,3-1-5,4-2 11,8 4 0,8-4-3387,2-2 3393,3-7 5,-7-6-5,0-2 5,1-2 0,-1-3 0,0-2 12,-2-3 50,4-8 44,-4-5-2340,-2 0 2290,-7-2-22,-9 7 2273,-2-2-2267,-2 1-12,-2-1 0,0 2-11,-4 0 23,-6-3-35,2 6 3393,-4-3-3375,0 3-23,3 5 11,-2-3-5,5 5 0,3 0 0,0 1 5,2-1-16,1-3-17,2 2-12,2-3 12,3 2-23,4 0 23,4 0 6,4 0-1,2 0 17,4 1-11,1 1-11,11 2 0,-8 2 5,7 0-16,-12 4 16,-2 1 1,-2 3-18,-1 2 12,-1 2-6,-2 0-5,-2 3 11,-2 0 11,-1 1 0,-3 10 5,-2-5 1,-1 9-1,-2-7 1,-1 2 5,-2-2-11,-1 1 6,-1-1-1,1 0-27,1-1 22,0-2 0,2 5-11,1-7 5,2 3 1,6-5 21,0-4-10,4 0 16,5-5-5,-2-2-11,7-5 22,5-7 5,3-8 12,9-9-17,-10 2 11,-5-1 57,-9-2-45,-6 6 5,-1-6 0,-6 11 5,-2 0 6,-1 3 23,-6-4-56,0 6-12,-6-2 6,1 5-6,0 0 1,-1 1-1,0 0 6,2 1 0,1-2-17,3 2-11,1-2 0,2 0-11,2-6 6,4 4-18,2-4-5,11-1 23,-3 6 10,7-4-10,-5 6-7,2 2-55,11 2 50,-11 3 1,8 2 10,-14 3 0,0 3 1,-1 2-12,0 3 6,-1 2-28,2 11 33,-3-4-22,4 16 17,-7-12-6,1 6-17,-3-8-38,0-1-40,0 0-68,0 0-89,-1-1-638,2 9 140,-1-8-314,2 5-505,-2-10-878,2-3-2678,1-3-2117,2-3 7259,-2-3 0,-2-3 0,-1-1 0</inkml:trace>
  <inkml:trace contextRef="#ctx0" brushRef="#br1" timeOffset="419275">21749 13309 22912,'-15'-25'129,"2"6"-95,9 19 5,0 1 6,-1 0-12,-1 2 12,-1 0 11,-1 1 0,-3 0 11,-2 1-5,-3-1-6,-2-1 11,-2 1 6,-1-2 5,1 1 1,-1-2 16,3-1 11,0 0 12,3 0 33,2 0-5,4 0-1,2 0-22,3 0-27,1 0-158,2 0 17,1 3 45,1 2 11,0 4 1,1 3-1,-1 3 0,1 3 0,0 2-11,-2 2 6,1 2-1,-1 2 12,-1-1-6,0 1-11,-1 1 0,0-2-5,0 0-1,1-1 6,1-1-11,0-2 0,2 0-12,2-3 7,2 0-7,3-1-162,14 8-167,3-6 27,6 2-190,-4-11-292,-6-6-426,0-3-676,0-1-1541,1-4 3450,3-4 0,-12 4 0,-1-2 0</inkml:trace>
  <inkml:trace contextRef="#ctx0" brushRef="#br1" timeOffset="419915">21995 13404 23086,'0'-18'50,"0"3"-55,0 15 5,0 0 5,3 2 18,0-1-12,4 3 0,0 0-5,1 0 5,0 0-22,-1 0 16,0 1 12,-2-1-17,-1 0 11,-1-1 0,-2 1 6,0-2 17,-1 1 22,0-2 1137,0 1-1025,-3-2-28,0 1-12,-3-3 1,0 0-11,1-3 5,-1 0-16,0 0-12,1 0-16,1 0-12,2 0-11,0 0-11,1 2-1,1 0-16,0 0 12,0 1-18,0-1-5,0 2-12,0-2 7,0 1-18,0 0-11,2 0 12,2 0-18,2-1 12,1 1 0,1-1 0,3 3-17,0-2 28,2 2-23,0 0 6,2 3 17,-1 1-22,1 4 0,-2 1 10,-1 2-10,-2 3 5,-1 0-5,-2 3-1,-3 1-10,-2 3 10,-3 2-16,-4 4-11,-4 3-3404,-5 3 3393,-5 2-13,-2 1-499,-3 1 528,-1-1 17,0-3 23,1-2 5,2-4 11,3-4 28,1-6 6,3-4 22,3-5 18,2-4-12,2-2 3214,0-7-3254,3-2 757,2-7-773,2 0 0,3-4 0,2 2-6,4 0-6,2 1 7,2 1-7,1 3 6,0 2-5,1 1-17,0 2 11,0 2-11,2 1 5,-1 2-11,1 0 6,0 4-6,1 0-11,0 4-28,0 1-61,1 1-74,1 0-134,0 1-162,1 0-202,0-2-235,0 1-264,1-2-402,-1-1-746,1-3-2380,-1-1 4716,2-2 0,-11 0 0,0 0 0</inkml:trace>
  <inkml:trace contextRef="#ctx0" brushRef="#br1" timeOffset="420347">22549 13421 15305,'-4'-1'4583,"1"0"233,3 1-4793,-28-24-1,23 15-11,-19-17-5,31 22 5,1 0 0,1 2 0,0-1-11,-1 0 6,2 1 5,0 0-5,0-1 11,0 2-1,6-2-10,-5 1 0,5-1 10,-4 1-4,1 0-1,0-1 0,7 1-11,-4 1 0,3 0 6,-5 1-12,-1 2 12,-1 1-6,-1 5-12,-1 2 12,0 2 12,-2 3-12,-1 2 0,-1 4 11,0 0-11,-2 3 11,0 2-11,-1 2-3392,0 1 3392,0 0 0,0 0 6,0 0-508,1-1 508,0 0-266,1-2 260,0 1 0,2-1-11,-2 0-6,0 0 0,-3-1-50,-3 10 33,-4-10-126,-5 5 93,-5-11-23,-4-3-72,-4-1-107,-2-3-140,-2-2-168,-1-2-347,2-4-941,3-2 1865,-2-11 0,14 6 0,-1-6 0</inkml:trace>
  <inkml:trace contextRef="#ctx0" brushRef="#br1" timeOffset="420642">23334 13542 19608,'-1'-9'3007,"1"1"-2234,0 8 1109,0 0-1916,-6-9 23,7 12 28,-3-3-12,8 15-5,2 3 6,0 2-12,6 15-16,-4-7-40,5 9-274,-1 2 17,-4-8-140,2 8-1131,-5 1 217,-2-12-777,0 8 2150,-3-9 0,0-14 0,-2 1 0</inkml:trace>
  <inkml:trace contextRef="#ctx0" brushRef="#br1" timeOffset="420850">23225 13775 23926,'17'-41'11,"3"8"-22,7 26-812,3 1 711,4 0-68,2 0-139,1 1-179,1 0-8,0 1-552,-1 0-443,-1 1-4829,11-1-1052,-15 1 6598,4-2 1,-24 4 0,-7-1 0</inkml:trace>
  <inkml:trace contextRef="#ctx0" brushRef="#br1" timeOffset="421109">24046 13445 16549,'-6'-6'4352,"2"2"-3271,4 4 1988,0 0-3097,-17-8 17,13 9 17,-13-3 16,16 14-5,-1 14-11,1-3-1,0 12-5,3 4-5,0-8-278,3 10 272,1-14-17,1 0-50,0 0-85,1-1-128,0 1-157,-2-1-140,0 0-162,0-2-158,-3-3-330,-1-1-655,-1-5-1238,-1-3-4817,0-2 7948,0-4 0,0-3 0,0-2 0</inkml:trace>
  <inkml:trace contextRef="#ctx0" brushRef="#br1" timeOffset="421391">23919 13783 16906,'-44'-10'739,"0"1"1,4 1-1,9 2-218,22 3-84,3 2-79,2-1 1386,3 1-1571,0 0 503,2 0-609,3-2 271,2-1-310,6-1-12,5 0 7,6-1-6,5-1 936,5 0-942,3 1-399,2 0 410,-1 0 6,-1 1-6,-5 0 12,-2 1 5,-4 0 6,-3 1 28,-4-1 100,4 0-61,-8 1-5,3 0 10,-10 1-16,-2 1-5,-1 0-2477,-3 1-2217,1 0 4598,0 1 0,-1 0 0,1 0 0</inkml:trace>
  <inkml:trace contextRef="#ctx0" brushRef="#br1" timeOffset="423922">8332 6402 15502,'-19'-59'877,"3"12"-622,15 45 512,-1 1-369,1 1-168,0 4-49,1 3 62,-1 6-81,-1 2-25,1 3-24,-2 0 208,1 12-258,-1-6-22,1 7 43,1 1-34,-1-7 12,1 5 5,-1-10 0,0-3 11,-1 0 231,-2 7-203,1-11 13,-1 5 22,2-14 68,2-1 1747,1-2-1797,-1-6-87,0-1-1,0-8-27,-1 1 5,0-4 5,-1-11-29,-1 5-9,1-9 3,0 9 15,0 0-12,0 0 0,-1 0 23,0-9 6,-1 1-35,0 1 12,1 5 5,1 11-5,1 2 6,0 1-12,1 2-5,0 3 0,0 0-12,1 4-21,-1 0-52,1 1 69,2 8 4,1 1 0,3 8-6,1-1-6,1 4 1,0 2-1,1 1-5,4 11 5,-3-6 1,3 8 23,-5-11-17,-1-1 1,0 0-6,-1-2 0,-1-2 5,-1-2 0,0-1-5,-1-2-5,-1-3-1,-1 1-209,0-1-168,0-3-656,0-1-1943,0-3 2986,1-1 1,-1-2 0,0 0 0</inkml:trace>
  <inkml:trace contextRef="#ctx0" brushRef="#br1" timeOffset="427416">4775 15008 18459,'11'-35'1137,"-2"6"-873,-10 27-80,-2 0-32,1 0-24,-3 0-21,1 0-12,-1 0-22,-1 2-29,0-2-4,0 2-24,-1 0 1,0 0 0,-1 1-11,-1 2-1,-1 1-10,0 4 10,-2 1-10,0 2 5,0 0 0,0 2 0,1-1-6,0 1-5,2 0 11,0 0-11,2 0 11,2-1 0,0 0-23,1 0 6,2 0-5,1-2 11,2 2 5,4 0 6,2 0 11,4-1-11,2 1 0,2-2-5,3 0 5,1-1 0,3 0 0,0-3 0,2 1 0,0-1-228,0 0 228,0-1-5,-1 0 5,-3 1-11,-2 0 11,-4 0 5,-3 2 23,-4 2 101,-6 8-56,-7-1-23,-8 8-27,-8-3-1,-6 2-5,-5 2-546,-4 0 546,-4-2 5,1 0-5,-1-4-11,3-1 11,2-5 170,-5-2-243,15-6-151,-1-1-258,16-6-587,5-3-1234,2-3 2286,4-7 0,0 7 0,0-1 0</inkml:trace>
  <inkml:trace contextRef="#ctx0" brushRef="#br1" timeOffset="428314">5283 14794 18224,'-3'-6'2537,"0"2"-1798,3 4 404,0 0-1159,-20-3 27,20 9-11,-14 2 0,26 11 0,9 14-17,-4-7-11,5 11-22,-7-9-438,-2 1 371,-1 2-35,-3 1-39,-4 1 1,-2 2 22,-4-1 45,-3 1 28,-8 9 117,-5-5 28,-1-4 46,-1-12 441,7-15-218,-4-4-178,3-6-34,-1-3-7,5-6 91,-1-7-90,4 2-12,1-4-5,2 4-11,2 1-11,1-1-12,1 2 0,5-9-44,0 6-6,6-6-17,-1 7 17,2 0-11,1 0-6,2 2 6,1 1-17,2 3 0,0-1-17,1 2-22,0 1 5,1 0-10,0 2 16,0-2-68,7-1 74,-7 2 16,4-2 18,-11 3 27,-1 0 6,-3 2 16,-3 0 23,-1 2 23,-4 0 548,-1 1-263,0 0-291,-1 0 11,-1 0 0,1-2-6,-2 2 6,0-2-6,0 2-5,1-2 73,0 1-68,0 0 101,0 0 281,1 1-180,-1 0 90,-1 0-281,1 1-27,-1 0-17,-1 0-56,2 0-29,-2 0-2391,2 0 0,1 0 0</inkml:trace>
  <inkml:trace contextRef="#ctx0" brushRef="#br1" timeOffset="429468">5326 15102 9285,'-5'-7'3960,"1"1"-2712,4 6 4751,0 0-5467,-10-59-330,7 40-107,-2-14 0,0 3 107,5 22 5,0 3 6,0 0-11,0 2-17,0 0 369,0 3-520,1 6-12,1-1 6,2 7 0,0-2-5,0 2 5,2 2-6,-2 3 23,2 1 0,-2 3 5,2 2 12,-2 2-23,0 2-5,0 1 5,-1 1-17,0 0-11,0 0-5,1-1 0,0 10 10,1-11 7,-1 7-12,-1-13-5,1-3-6,-2-1-6,0-3 17,0-2 6,-1-2 39,0-4 39,-1-1 73,0-2 1496,0-2-1563,-4-7-62,0-1-28,-6-8-5,1-1 11,-3-3-40,2-4 23,-2-2 0,2-2-477,1-1 527,1-1-22,1 1 0,1 0-11,1 1-11,0 2 5,1 0 0,1 2 0,1-1-11,-1 2 17,1-5-6,0 9 6,1-3 0,1 10-6,0 3 0,0 1 472,0 2-483,0 1 0,0 1-201,0 2 206,3 3-5,1 1 0,5 4-5,2 1 5,1 3 0,2 2 5,0 4 1,0 2-6,-2 2 0,-2 3-17,-1 2 6,-3 1 5,-1 0-5,-3 0 17,0 1 5,-2-2-11,0-1 11,0 0-5,0-3-1,-2-2 6,1-1-11,-2-2 17,1-3-11,0-2-12,0-2 6,1-4 11,0-2 23,1-2 347,0-1-258,-2-5-56,0-1-50,-2-8-6,-1-3-11,-1-5 0,-1-4-11,1-3 5,-1-2 18,1 0 4,1 0 12,-1 2-375,2 1 352,-1 1 6,1 2-11,-1 0-145,1 2 156,0 0-5,0 2-12,0-1 12,2 2-23,0 0 11,0 1 1,1 3 10,0 2 6,1 3-11,0 2-5,0 3 353,0 2-584,0 2 360,0 9-124,2 1-6,0 10 0,3 2 12,1 2-6,1 3 6,4 14-29,-2-10-1192,2 11 1187,-4-15-5,2 10 33,-3-9 6,1 6-6,-3-11-6,-2-2-5,1 0-6,-2-2-27,0 6-40,0-6-583,0 9-112,-1-13-458,2 2-573,0-8 331,2-1-4962,2-4-225,0-2 6666,1-1 0,-4 0 0,-1 0 0</inkml:trace>
  <inkml:trace contextRef="#ctx0" brushRef="#br1" timeOffset="430207">5373 15194 14230,'-3'-2'3674,"1"0"129,2 2-3679,-39-17-18,28 13-11,-28-13 1,38 17 509,0 0-459,-1 0-46,0 0-27,-2 1-22,-1 1-12,-1 1 0,-2 0 0,0 1 6,0-1-6,-1 0 40,2 0 16,1 0 34,3-2-12,0 0 107,3-1-246,4-2 22,1-1 22,7-3-5,2-2-6,4-2 6,6-3-6,3-1-840,2-2 845,2 1-10,-1 0 11,-1 2-17,-4 0-6,-2 3 12,-4 2-12,-5 2 6,-2 2 0,-3 2-17,-2 0 6,-2 2 11,-1 0 0,-1 0 1048,-2 0-1014,-6 3-6,0 0-11,-7 5-1,0 0 1,-3 2-6,-2 1 12,-4 1-18,0 1-3385,-3-1 3385,1 0-113,0 0 124,1-2-10,1 0 11,2-2 11,-1 0-23,6-3-5,0-1 12,9-2-1,2-1 3335,1-1-3463,2 0 276,6-1-153,1-2 0,8-3-23,0 0 28,4-3-11,4 0 0,1-2 6,3 0-6,0 0 0,-1 0 5,-2 0-5,-2 2 0,-3 0 6,-3 3-6,-4 0 11,-2 3 28,-4-1 6,-2 3 17,-2 0 212,-2 1-358,-3 3-22,1 0-40,-2 4-112,2-1-206,-1 0-281,2 0-326,0 1-496,1 0-691,3-1-1791,1 0 4049,4 1 0,-3-4 0,0 0 0</inkml:trace>
  <inkml:trace contextRef="#ctx0" brushRef="#br1" timeOffset="430700">5782 15089 14527,'6'2'4689,"-2"-1"749,-4-1-5321,-13-24-61,9 18-33,-9-17-34,13 23-174,0 0 162,3 0 35,2 0-1,4 1 0,2 1-5,3 2-1,2 1-5,1 1 6,3 0-12,-1 2-3386,2 1 3381,1 2-869,0 2 885,1 0-5,-3 2-16,0 1-428,-4 1 427,-2 3 12,-3 11 10,-5-6 12,-3 19 2275,-7-20-2258,-2 6 1147,-3-13-1114,-1-2-11,-1-3 713,-1-3-668,-1-2-6,-1-3-6,0-2 1,0-2-23,0-4-4,1-2-7,2-6 596,-4-20-629,7 9 10,0-25 12,14 14-22,2-1-12,8 5-6,0 10-260,2 0 255,2 2 17,0 0-17,1 1 5,0 1-5,-1 2 0,0 1-3313,-1 1 3313,-1 0-577,0 2 572,-2 1-1910,-1 0 1915,0 2-11,-1 0 0,-2 2-12,-1 0-33,-1 1 1976,-3 1-2246,0 2 297,-3 0-996,-1 1 2798,-2 0-4910,0 1 3137,-1 2 0,0-1 0,0 0 0</inkml:trace>
  <inkml:trace contextRef="#ctx0" brushRef="#br1" timeOffset="431390">6848 14859 16275,'-5'-9'3450,"1"1"-2520,4 8 1758,0 0-2648,-20-30-18,14 23-22,-17-24-11,20 33 0,-4 0 11,-3 3 0,-4 2 11,-4 1-6,-4 2 7,-3 0 10,-1 1-5,-1-1 5,1 0 17,3-2 12,2-1 38,4-2 175,2-1-108,5-3 1,3 0-11,5-1 195,1 0-369,3 4 45,-1 1 6,2 5 5,-1 2-6,0 2 0,0 4 1,-2 2 16,0 13-28,0-6-11,0 9 11,-1-8-16,0 0-12,-1 2 11,-1 14 12,1-10-348,0 11 370,1-15-22,1 0-67,0 8 61,2-10 11,0 4-5,3-12-6,2-3-6,1 0 6,2-3 12,3-1-12,1-2 22,2-3-16,2-2-6,3-3 5,2-2-38,2-5-57,4-3-217,1-6-107,4-3-342,1-3-566,2-1-1075,0-3-7434,-4 3 9368,-4 2 0,-15 8 1,-5 5-1</inkml:trace>
  <inkml:trace contextRef="#ctx0" brushRef="#br1" timeOffset="433123">7232 14898 20047,'-31'-47'319,"6"7"503,26 31-783,2 1 269,0-1-292,2 1 133,0 1-154,0 1 409,0 0-420,1 2-12,0 1 16,2 0-16,0 2 6,3 1 0,-1 0-12,3 1 23,0 1-6,2 3-5,-2 1-23,1 1 6,-1 1-1,-1 0-16,0 1 17,-2 0-17,-1 1-5,-2 0 21,-1 1 12,-2 0 17,-2 0 22,0-1 6,-2-2 17,0-1 22,0-2 28,0-1 28,0-2 706,0 0-1059,0-1 241,0 1 12,0 0 10,0 1-11,0-1 0,-1 0 1,0-1 16,0 1 364,0-2-409,1 2 11,-1 0-83,1-1 105,-1 0 29,1 1-34,-1 0-11,0 0 12,0-1-1,0 0-11,1 1 0,-2 0 0,1 2 0,-1-2 5,0 2 7,0 0-1,0 1-6,-1 0 1,0 2-6,0-1 0,0 0 6,0 0-6,1-1-6,-1 0 12,1 0-1,-1-2 12,2 1 0,-1 0 5,1 0 6,-1-2 0,0 2 17,-1 0 0,1 0 11,-2 1-17,-1 1 11,0 0-22,-1 1 6,0-1 5,0 0-5,0 1-17,0-2 11,0 1-12,1-1 7,0-1 10,1-1-10,1-1 10,1-1 1541,1 1-1580,6-7 6,-2 2 0,6-5-5,-1 2-6,2-1 5,0 0 6,3 0-6,0 1-10,0 0 4,0 2-32,1 0 27,-1 2-6,0 0-5,0 2 12,1 0-1,-1 1-11,6 6 5,-4 1 12,4 5 0,-8-2 11,0 3-11,-3 1 0,-2 3 11,-3 1-17,-3 1 11,-4 2-5,-3 0 22,-5 0 0,-13 12-11,3-9 0,-11 8 6,6-12 22,-1-4-17,0-2 6,-2-3 0,1-4-23,1-2 12,1-4-34,2-1-3482,3-6 3213,2-2-302,5-7-403,4-3-735,5-6-1892,6-4 3629,10-6 0,-5 15 0,4 0 0</inkml:trace>
  <inkml:trace contextRef="#ctx0" brushRef="#br1" timeOffset="433698">7727 14796 23931,'-24'-25'17,"8"4"-6,23 14-5,2-1 16,1 1-5,0-1 11,8-2 0,3-1-11,0 0-11,-1 2 5,-6 3-11,-1 2 0,0 0 0,0 1 5,6 0-10,-5 1 10,6 1-10,-6 1-1,0 0 6,4 5-5,-3-1-1,3 6 12,-6-2-1,-1 2 12,-1 2 0,-1 2-12,0 1 1,0 1 5,3 8-11,-3-5 0,3 5 6,-4-6-12,-1 2 17,0-1 12,-1 1-6,0 0-6,0 2-6,1-1 1,-1 1 5,2 9-5,-2-6-1,1 5 1,-3-9 11,-1 0-6,-1-1 6,0 1 22,-2-1 28,-1 1 34,-10 9-17,-8 0-22,-14 6-90,-9-8-40,6-11-648,-3-7 280,12-7-460,-1-2-8935,-6-5 8670,12 2 1,2-2-1,15 2 1</inkml:trace>
  <inkml:trace contextRef="#ctx0" brushRef="#br1" timeOffset="434565">8601 14834 13228,'-3'0'3293,"0"0"3221,3 0-6323,-8-3-46,5 2-27,-5-3-6,8 4-347,0 0 212,-1 3 12,1-3 28,-1 2 11,0 0-6,0-1 23,1 0 498,0 1-526,3-1 17,0-1 27,6 0-5,1-1-16,6-1-18,4-1-11,3 0-5,2-1-1,0 0 7,0 0-12,0 0 0,-2 1 5,-2 1-5,-2 0 11,-2 1-16,-4 0-1,-3 1 6,-2 0 0,-3 0 11,-3 0-3394,-2 0-2935,0 2 6318,0 0 0,-1 1 0,1-1 0</inkml:trace>
  <inkml:trace contextRef="#ctx0" brushRef="#br1" timeOffset="435122">9561 14639 16118,'-6'-10'3792,"0"1"-2801,6 9 2079,0 0-3216,-10-28 17,7 23 28,-9-18 73,10 33 51,0 4-23,-1 6-23,-1 4-49,0 4-152,-1 2-269,2 2-460,0 0-744,1 1-1663,1 0-5210,1-6 8570,0-4 0,1-11 0,-1-5 0</inkml:trace>
  <inkml:trace contextRef="#ctx0" brushRef="#br1" timeOffset="435622">10089 14840 15115,'6'-10'4101,"-2"2"-2925,-4 8 2319,0 0-3451,-62-32-844,37 28 816,-12-10 1,-1 4 6,15 24-6,-2 4-2987,-1 2 2987,-1 2 0,-9 14-177,8-7 160,-5 10-5,11-12-1,4 0 6,3-1-5,4-1 400,5-2-412,2-2 3308,5-2-3324,4-3 16,5-3-6,4-2 7,4-3 4,3-4 1,2-1 0,1-4 28,1-3-17,1-4 17,-2-4 5,0-3 255,-1-2-227,-3-1 6,-2-2 22,-3-1-5,-3-1 11,-2-1-11,-3-1 5,-1-1 6,-3 0 34,-1 1 22,-1 2 11,0 2 17,-2 3 6,-2 3 6,0 2-18,-1 3-11,0 2-28,-1 2 1,1 1-29,1 1-39,1 2-23,0 0-105,1 1 55,0 4 6,-1 1 22,0 6-17,-2 3 12,2 3-6,-2 1 0,1 3 0,0 1-11,0 3 11,1 0-23,1 2-5,0 0-28,1 0-89,1 1-135,0 0-197,3 0-257,2 1-363,2-1-556,0-1-1012,2-2 2665,1 1 0,-5-12 0,0-1 0</inkml:trace>
  <inkml:trace contextRef="#ctx0" brushRef="#br1" timeOffset="435872">10366 14558 16913,'-1'-4'3646,"0"1"-850,1 3-2780,-11-14 12,10 15 0,-7-7-16,13 21-12,-1 4-12,-1 1-38,0 4-51,-1 1-128,-1 2-231,0 1-481,0 1-952,-1-1-6927,0 1 234,-1-4 8586,0-5 0,-1-9 0,2-5 0</inkml:trace>
  <inkml:trace contextRef="#ctx0" brushRef="#br1" timeOffset="436688">10968 14735 16114,'-47'-8'-89,"12"2"2332,45 2-2249,3-2-22,5 0 0,5-1-22,2 0-17,4 0 1256,14-1-1362,2 1 66,-2 2-16,-6 3-17,-19 2-11,-2 4 816,-5 1-766,-4 5 2759,-3 6-2663,-5 0 10,-4 5 306,-16 4-294,1-4-6,-11 7 0,5-7 6,-3 1 11,0 0 11,0 2 6,3-2-556,2 1 539,3-2-11,4-1-208,1 4 196,8-7 1,1 4 11,7-9 16,3-2 12,0-2 28,5-1 679,6-2-545,5-3-3324,2-4 3201,1-4-2280,-4-2 2286,1-3-883,-1-2 899,1-1-358,-2-3 370,-2-2-6,-1-2 0,-2-4-17,-1-1 11,-2-2 1738,-2-13-1552,-4-3-124,0-1 28,-5 5 0,0 14-11,-3 1 1317,-3-5-1373,2 10-11,-2-3 785,1 9-712,1 4 3260,1 1-3389,2 5-16,2 2-130,0 1 56,2 5 28,2 2-6,3 6 12,8 11-6,-2-3-6,6 9 0,0 7 6,-4-8 0,3 11-5,-4 2-12,-6-8-557,0 11 507,-6-13-67,-2 1-113,-3-1-150,-2 0-231,-4-1-324,-2 0-409,0-3-869,-1-1 2230,-5 10 0,9-20 0,-2 5 0</inkml:trace>
  <inkml:trace contextRef="#ctx0" brushRef="#br1" timeOffset="441122">9632 3802 24019,'-1'-33'-2415,"0"6"1601,1 27 1701,0 1-1246,0 2 165,0 2 92,0 3 50,0 1-357,1 9 465,0-2-63,1 5-550,1 5 463,-1-6 59,1 9-23,-2-8 92,0 2-3372,-1-1 3458,0 2-944,0-2 983,0 0 171,0 8-83,0-1 2,0 5-149,0-10-25,0-7 43,0-5-62,0-6 2923,0 0-2805,0-4 3083,0-1-3179,0-5-16,0 0 39,-1-8-74,-1-2-148,-1 0-69,-1 1-95,-1-3-90,0 4-6,-1-5-10,2 5 40,-1 0-33,0 0 158,0 0 50,1-1 100,0 1 171,1 1 3,0 0 63,1-2 52,1 4 109,0-3 36,1 5 81,1 0 58,1 1 136,1 0 309,7-2 469,1-1 342,3 1 60,-2 1-151,-3 3-206,0 1-1456,-2-1 0,0 2 0,-2 1 0,-1 0 0,-1 1 0,-2 1 0,0 6-699,-1 1-518,0 7-22,-2 0 380,-2 4 168,-3 1 98,-1 3 122,-4 10 579,3-8 307,-3 8-206,6-4-153,1-1-3712,2-2 3270,3-4-70,0-11 91,0-1-14,0-3 16,0-1 32,0-2 154,0-2 985,0 0 2504,0-8-3302,0 1 29,0-6-6,0 0 23,-1-2-139,0 0 52,-4-8-167,2 5 105,-2-5-33,2 7 14,0 0 29,0 1-41,0 1 148,1 0 2,1 3 180,0 1-108,1 3 145,-2 2-473,2 2 214,-1 0 366,0 5 392,-1 2 15,-2 5-146,0 3 27,0 1-163,-2 2 481,-1 2-304,0-1-199,-1 2-322,-3 7-56,1-7 156,-1 3 11,3-8 18,1-3 37,1-1 3,0-2-135,0-2-165,1-2 0,0-1 0,1-2 0,-2-1 0,0-1 0,-1-1 0,-2-1 0,-1-4 0,-1-1-155,1-2-1395,-2-1-63,1-1 164,-1-1 288,1-1 176,0 1 176,1 0 288,2 1-7,0 1 251,3 0-132,0 0 106,2 2 215,0 0 42,3 1 263,-1 2 29,1-1 192,0 2-6,1 0 443,1 2 384,2 0 205,0 0-24,0 1-888,0 1-40,0 0-490,2 0-65,-1 2-478,2 2-463,0 1-510,1 2 59,1 0 610,1 1 71,0 0 362,1 0 57,2 0 222,0 0 99,4 0 151,-1-1 35,4 0 50,-1-2 12,2-1 33,-1 0 8,0 0-33,0-1-17,0 0-31,-1-1 0,5 0-28,-7-2-23,3 1-22,-7-1 8,-2 0-7,0-2 95,-1-1 57,-1-2 121,1-1-48,-1-3-107,2-1-21,-1-3-103,1-1 2,0-2-147,1 0 229,0-1-163,-1 1 312,-1 0 80,-1 2-35,-2 1 64,-2 2-135,-2 2-28,-1 2-406,-1 1-183,-1 3-340,0 1-1359,0 1-1229,-2 4-5105,0 2 8349,-2 2 1,1-3 0,2-1-1</inkml:trace>
  <inkml:trace contextRef="#ctx0" brushRef="#br1" timeOffset="443432">13205 14672 18204,'-4'-45'429,"0"-1"1,0 6 0,1 8-161,0 18 284,0 5-323,1 0 58,-2 2-137,1-1 7,-2 2-80,-1 0 141,0 1-191,-4 1-23,-1 0-10,-15 3-1,-8 5 6,-2 2-11,-3 7 5,12 1-11,0 1-16,-8 12 16,10-6-11,-6 9-28,9 3 28,7-8-6,-1 10 1,9-11-18,4 0 12,1-3 0,4 0 17,2-3 22,3-2-6,3-1 17,4-2 0,0-1 12,4-2 16,1-1 6,1-3 16,1-2 12,0-3 6,-1-1 10,0-3 107,9-7-73,-7-1 40,5-6-3364,-10 2 3431,-3-1 202,1-11-197,-6 6-6,0-7 1,-7 8-28,-1 4 5,-1 0-17,0 5 1,-1 1-1,0 3 3474,-1 2-3563,0 2-32,0 1-120,1 2-55,-1 0-23,1 3 51,-1 2 38,-2 7 52,-2 4-1,-1 7-11,-2 4-3392,-1 3 3386,1 1-575,-3 15 548,5-11-29,-2 11-50,6-14-45,1-1-78,1 1-118,3-3-139,3-2-208,4-1-1804,10 5-11,-2-10-5803,6 1 8318,-7-12 0,-8-6 0,-3-1 0</inkml:trace>
  <inkml:trace contextRef="#ctx0" brushRef="#br1" timeOffset="443917">13810 14652 12763,'0'-6'4066,"0"2"1877,0 4-5915,-30-59-28,18 46 5,-10-16 1,-2 9 22,-3 39-28,-2 4 6,-3 7-521,9-5 521,1 2 126,1 0-132,2-1 0,2-1 0,2-1-23,4-2 7,1-1-40,4 4 16,3-8 401,4 3-406,9-7 45,1-6 6,6 0 22,-1-6 0,2-2 61,11-10 29,3-7-3437,-1-4 3414,-3-4-2263,-11 4 2275,-1-2 5,-3-2 5,0-1 34,-2-1 29,-3 1 10,-1 1 17,-1 4 191,-1-5-213,-2 9 2251,-1-1-2290,0 10 3374,-2 4-3424,0 1-40,0 3-224,0 0 117,0 7 68,0 12 0,0 17-23,-2 3-1209,0 8 1209,-2-10-3000,-4 21 2995,1-14-43,0-6 1,0 1-419,-1 6 231,-2 12-722,4-1 106,3-15-404,1 11-816,3-18-2696,4-4 4300,4 1 1,-3-16 0,1-1 0</inkml:trace>
  <inkml:trace contextRef="#ctx0" brushRef="#br1" timeOffset="444199">14304 14914 14891,'-4'0'3775,"0"0"90,4 0-3825,-22-2-7,21-1-10,-12-1 16,41-6-22,-3 3-12,11-3 6,-9 3-798,0 1 787,-1 1-412,-1 0 401,-2 1-6,-2 2-28,-2-1-56,-3 2-510,4-1 559,-6 2-1449,2 0-1061,-7 1-5863,-1 0 8425,-3-1 0,-1 1 0,-3-1 0</inkml:trace>
  <inkml:trace contextRef="#ctx0" brushRef="#br1" timeOffset="444925">15574 14747 9839,'1'-5'4061,"0"2"2274,-1 3-5764,-14-65-1673,5 42 1306,0-15 1,-2 3 136,-1 22 429,-2 1-568,-2 1 193,-2 1-317,-2 3-27,-1 2-12,-3 3-11,0 1 0,-2 3-23,0 2-16,0 4 0,0 5 828,0 2-828,-9 16 11,9-6-803,-6 12 797,12-8 0,2 1-5,3 0 0,2-1 0,4-1 0,2-2-6,3-1-118,2-1 107,1-2 6,4-2-1,2-1 18,5-4-1,2-1 23,3-4 11,1-3 0,3-3 33,-1-2 7,2-2 10,-1-4 900,9-9-866,-7-2 17,6-6 122,-9 3-128,-2-1 6,-2-1-17,-1-1 11,-1 0-5,-2 1-1,0 0 12,-4 3 6,1 2 10,-3 3 12,0 3 11,-3 2-34,1 3-50,-2 3-100,1 0-7,-2 5 1,-1 2 33,0 6 0,-3 4-11,0 2 6,-1 2-6,-1 3-6,0 2 6,1 2-11,-2 0 5,2 3-72,-3 15-17,3-10-1723,-1 11 1482,5-13-157,1-1-1226,6 15 419,1-13-1953,7 10-91,2-18 3344,5 0 0,-9-13 0,0-2 0</inkml:trace>
  <inkml:trace contextRef="#ctx0" brushRef="#br1" timeOffset="445251">15825 14878 14813,'-2'-42'405,"-1"1"0,1 3 1,3 7 764,5 16-969,3 1 1310,1 0-1343,2 2-33,2 0-12,0 3 753,0 1-798,2 3-16,-1 2-29,1 1-16,0 3 0,0 3-11,0 4-18,0 5 1839,0 4-1815,0 3 10,-1 3 12,1 2 704,-2 2-733,-1 1 12,-2 2-11,-1 0-6,-1 1 11,-3 1 0,-2 1-5,-2-1-23,-1 1-22,-2-1-28,-2-2-62,-1 1-67,-3-3-157,0-1-213,0-1-381,-1-1-761,1-1-1815,-1-3-6308,0-3 9361,2-3 0,3-8 0,1-3 0</inkml:trace>
  <inkml:trace contextRef="#ctx0" brushRef="#br1" timeOffset="445457">15882 15019 13102,'46'-32'-202,"0"0"1,-4 2-1,-4 7-469,-8 15-803,2 1-2631,2-1-1474,-2 3 5579,-5 0 0,-12 3 0,-7 1 0</inkml:trace>
  <inkml:trace contextRef="#ctx0" brushRef="#br1" timeOffset="446155">16632 14831 17131,'43'-30'37,"0"-1"0,-3 2 1,-5 7-33,-10 14-5,1 2-11,1 1-17,-2 2-34,-1 1-50,-3 2-56,-2 0-33,-4 3-51,-2 1-6,-3 3 34,-3 2 792,-3 2-697,-2 0 297,-3 3-247,-3 0 7,-4 2 32,-5-1 18,-4 2 28,-4 0 22,-3-1 11,-2 1 11,-2-2 23,0 0 168,1-2-118,1-1 45,2-2 39,2-1 34,2 0 5,3-1-11,3-1-39,4-2 425,1 0-558,5-3 105,1 0 297,3-2-197,5 0-27,0-2-106,7 0-51,0-2-40,2-2-4,2-2-12,1-1-12,0-1 1,1-1-6,-2-2 6,1 0 11,-3-2 6,0 1-1,-2-2-10,-1 0 5,-2 1-6,-1 0 1,-1 2 16,-2 1 56,0-2 45,-2 0-56,0 1 28,-3 3 0,0 4 11,0 1 23,0 0-12,-1 1 28,-1 0-10,1 1 173,-2-1-157,1 1 17,-1 1 11,2-1 0,0 2-6,-1-1 359,2 1-582,-1 4 38,2 2 12,0 5-17,1 2 6,1 3-1,-1 2-5,1 3-5,0 0 5,1 3-6,0 1 6,1 0 6,1 2-85,4 11-33,-2-8-397,6 20 10,-6-21-1461,4 21-376,-8-20 2336,0 11 0,-4-24 0,0-1 0</inkml:trace>
  <inkml:trace contextRef="#ctx0" brushRef="#br1" timeOffset="446981">17591 14756 10976,'4'4'4212,"0"-2"1591,-4-2-5635,5-17-40,-4 12-32,4-13-52,-5 18 1268,1-1-1016,-4 2-49,1-1-74,-4-2-5,3-3-5,-2-2-18,0-2-27,0-2-23,1-3-22,2-1-28,0-1-12,2 0-5,0 1-22,3 1 16,1 1-10,2 2-7,1 2 1,1 1-12,-1 2-11,1 1-5,1 2 5,0 1-11,0 2 11,1 1 1,1 3 4,1 4 1,2 4 0,1 3 0,0 3 0,1 3 5,-1 3-358,-1 2 341,-1 1 1,-4 1-6,-2 2-6,-4 0-315,-4 1 326,-5 2-652,-6 1 675,-6 1-6,-6-1 6,-6 0-5,-5-1-1017,-5-2 1028,-2-2 5,-3-2 6,-1-3 33,0-4-11,2-3-67,1-6 224,-5-5-67,15-7 0,-1-4-1,20-5 240,5-2-295,4 0-6,3-2-16,2 1 629,10-5-652,0 5-11,10-4 5,-1 8-22,4 1 6,2 2-1,3 4 1,1 1 0,13 7-18,-9 0 1459,9 7-1453,0 9-27,-10-3-51,9 8-387,-3 4-850,0 3-1648,7 10-1126,-13-12 4095,-6-2 0,-17-19 0,-1-1 0</inkml:trace>
  <inkml:trace contextRef="#ctx0" brushRef="#br1" timeOffset="448188">18890 14882 10746,'-4'0'4089,"0"0"3047,4 0-7125,-25-25-11,29 12 0,-13-21 0,41 19-17,8 1-3950,8-1 3917,5 3-40,4 0-16,1 2-34,-1 2-34,-5 2-39,-5 3 908,-7 2-1087,-6 0-123,-8 4 479,-6 1-727,-9 3-71,-6 3-112,-8 1 22,-8 3 49,-10 1 142,-9 1 240,-5 2-1046,-5 1 1388,-4 1 95,-2 0 50,-1 0 40,-1-1 61,2 0 67,3-1 79,3-2 39,5-1 2215,-3 2-2215,14-6 72,-1 1-167,16-8-5,4-1 44,3-2 2325,2 0-1955,6 0-40,3-2-156,9-2-191,5-2-95,7-5-39,6-2-1462,6-2 1417,3-1-11,2-2-6,0-1-11,-3 0 12,-2 1-1,-5-1 11,-3 2 24,-6-1-2738,1-6 2860,-13 5 23,-2-4-35,-12 6-38,-9 1-28,-2 0-6,-8 0 44,-2 0 91,-2 1 106,0 2 78,-1 1 56,4 2 11,2 3-10,5 1-23,2 2-73,4 0 856,3 2-1153,0 0 3280,7 4-3336,1 3 1,5 4-7,2 4 12,1 2-17,1 4-11,1 0-259,-1 1 247,0 1-22,-2 2-27,-1-1-80,-3 3-94,-2 0-3495,-3 3 3023,-2 1-982,-2 2-401,-2 0-3516,-2 1 5617,-4 2 0,4-16 0,-2-1 0</inkml:trace>
  <inkml:trace contextRef="#ctx0" brushRef="#br1" timeOffset="449552">20204 14768 19292,'-4'-43'297,"1"1"0,-1 3 0,-1 8-118,-1 20-44,-3 2 703,0 1-798,-2 1-24,-1 2-10,-3 1 339,-11 2-339,4 1-12,-9 3 6,7 3-11,-1 4-3033,-1 2 3039,0 2-656,2 1 650,1 2-553,2 1 542,2 1-6,3 0-6,1 0-1755,4 1 1761,0-1 476,4 0-487,1 0 648,3 0-727,3 6 90,5-7 522,9 9-466,9-9-5,0-2 10,4-6 12,-8-6 17,1-2 2667,5-5-2634,-8-1-11,5-4-6,-9-2 1,-1-2 10,-2-2 6,-1 0 101,1-12-112,-3 5-22,0-7 2482,-2 6-2488,-1 1 17,0 1 28,-1 3 235,1-1-152,-2 9-27,0 0-50,-2 9-365,0 0 213,-2 7 56,1 1 1,-3 8-18,1 1 12,-3 1-6,2 2 0,0 0-6,1 1 6,1-1 0,1 0-6,0-1 1,1 1-1,2-1 1,2 0 10,7 5-5,-2-6 0,4 4-5,3-4 5,-3-6 11,5 1 6,-6-8 16,0-1-5,0-2 11,1 0 34,5-6-39,-2-1 5,3-6 6,-5 0 5,-1-2 12,-2 0-12,-1-2 1,-2 1 16,-2-1 28,-1-5-45,-3 6 40,-2-10-51,-2 11 0,-1-4 1,-1 6-12,0 1 11,0 1-6,0 0 12,1 0-6,1 0-16,1 0-12,1-3-22,0 3 0,1-3-6,1 5 0,3 1 11,1 1-5,3 0 0,1 0-6,1 2-28,7 0 23,-6 2-12,10 1 34,-11 3-16,4 1 10,-4 3-11,-1 1-16,2 2 33,-1 1 0,0 1 0,5 8-6,-4-4-5,3 5-3387,-5-5 3398,-2-1-17,0 2 17,-1-1-11,-1 1 11,-1-1 6,0 1-6,-1-1 3386,-1-1-3386,2 6-5,-2-6-1,2 4-5,-1-8 16,-1-1 1,0-2 5,0-1-11,1-1 23,2-2-12,1-1 17,3-1-6,-1-1-5,4-4 11,10-6 0,5-6-6,1 0-444,-2-3 444,-9 7 1,-2-3 10,-2 2 7,-2-1 10,-2 1 73,0-4-56,-5 6 474,0-6-507,-4 8-12,-2-2 0,-2 3-5,0-1 28,-6-4-6,-1-3 12,-3-3-29,3 3-11,3 1 12,3 5-7,1 0 18,1 2-17,1 0-6,0 3 6,1 0-23,0 2 12,0 1-107,0 1 79,2 0 10,0 1-4,4 0-7,1 0 6,10 0 29,5 2-12,0 0 0,2 3-6,-8 1-11,2 1 17,-1 1-11,-1 1 11,-1 2-11,-2 2-12,-1 0 7,-2 2-1,-2-1 0,-1 2-5,-2-1-1,-1 0-5,-2 1 6,-1 0-17,-1 0-46,0-1-27,-1 1-90,0-1-733,-1 6-1558,0 0-110,1-1-6158,3-3 8761,0-10 0,0-3 0,-1-2 0</inkml:trace>
  <inkml:trace contextRef="#ctx0" brushRef="#br1" timeOffset="449999">21507 14611 12601,'2'-4'4883,"-1"1"-138,-1 3-4734,-20-38 0,8 28 1,-17-29-1,12 41 6,-2 0-1,-1 2 7,-2 1 10,0-1 18,0-1 38,2-1 23,0-1 23,4 0 33,1-1 33,2-1 1,2-1 28,3 0 10,3-1-44,1 1-5,3 0-18,-1 0-441,2 2 251,-1 5 34,1 8-12,0 3-10,0 5 16,0-2-6,0 0 12,0 4 0,0-1-6,-1 2-11,-1-2 6,1 2-6,0-2-17,-1 1 11,2 0 12,-1 1-12,1-2 6,0 2-16,0-2-12,1 1 0,1-1-17,2 0-39,2-2-84,0-1-123,3-2-152,2-1-201,2-2-253,3-3-435,3-1-786,4-5-2609,3-2-2840,1-2 7567,-5-1 0,-9 0 0,-6 0 0</inkml:trace>
  <inkml:trace contextRef="#ctx0" brushRef="#br1" timeOffset="450621">21806 14616 23237,'3'-27'95,"0"5"-140,-3 22-39,0 0 68,1 3 27,0 1-6,3 3 12,-1 2-17,0 0 0,1 2 6,-2 1-12,-1-1 17,0 0-5,-1-1 22,-1-2 0,0-1 22,-1-2 40,-1-2 50,1-1 50,-1-1 6,1-1 6,-1 0-34,-2 0-22,-1-4 10,-1 0 1,-1-5-6,1 0-39,1-3-22,1 0-34,1-2-17,1-1-5,2 0-17,1-2-6,0 2 0,1 0 6,2 1-12,2 4-5,1 0-5,0 3-6,0 1 5,1 2-5,0 2 0,1 0 5,1 1 0,0 0 1,2 2 5,2 2-11,0 3-6,2 2 11,0 3-5,0 3-6,0 2 6,-2 4 0,0 1 5,-1 3-11,-1 15 6,-5 3-425,-4 2 431,-9-3-6,-6-10-1,-7 0-4,-4 2-18,-6-1 17,-2 0 0,-1-3 12,1-3 27,3-5-5,5-5 28,3-5 28,6-4 27,4-4 103,3-3-142,4-5-27,2-3-6,2-4-11,3-2-6,4-2 0,3 0-11,3-1 0,2 3 0,2 1 6,1 3-23,0 2 17,0 2 0,0 3 0,0 1 22,1 1-22,2 1 11,2 2-2961,3 1 2944,1 3-221,2 2 188,0 2-28,0 1-56,0 1-63,-1 1-156,-1 1-223,-1 1-320,-1 0-392,-1 0-689,-1-1-1820,0-1 3786,2-1 0,-12-6 0,0-1 0</inkml:trace>
  <inkml:trace contextRef="#ctx0" brushRef="#br1" timeOffset="451123">22421 14656 21847,'-20'-40'347,"-1"0"1,2 2 0,6 11-152,12 21-67,1 2-51,0 1-33,0 1-34,4-1-17,-1 1 18,11 0-12,-5 1 11,7 1-6,-4 0-5,2 0 6,0 1 0,2 0-6,-1 2 11,1 0-11,0-1 5,-1 0 1,0 1-6,-2-2 11,-2 1-11,-1 0 11,-2-2-5,-2 1 0,-2 0 5,-1-1-11,0 1 22,-2-1-27,1 1 16,-2 0-11,2 1 11,1 3 0,0 1 0,2 2-11,0 3 12,1 1-7,0 4 6,1 1 12,0 12-18,-2-6 1,2 8 16,-5-9-16,2-2 0,-1 1 5,1-2-17,1 10 6,2 1 28,0 2-28,0-3 6,-3-9-1,0 0-5,-3 0 17,0-1 0,-2 0-17,-3-1-11,-10 8-17,0-7-3471,-16 12 3393,10-15-45,-9 3-101,9-9-163,-1-2-274,0-2-386,1-4-885,1 0-7871,-4-5 9000,10-1 1,0 0 0,11 2 0</inkml:trace>
  <inkml:trace contextRef="#ctx0" brushRef="#br1" timeOffset="451400">22979 14652 20008,'8'17'56,"0"1"1382,-6 2-1433,1 2 1,0-2-17,1 1-3255,1 1 3182,-1-1-78,1 0-129,0 1-1620,1-1 1121,-1 1-369,0-1-533,-1-1-1080,0-1 2772,-2-1 0,0-9 0,-1-2 0</inkml:trace>
  <inkml:trace contextRef="#ctx0" brushRef="#br1" timeOffset="451600">22868 14845 20983,'37'-23'24,"0"-1"1,-2 3-1,-4 5-35,0 15 371,1 1-411,-1 0-55,-1 1-515,7 2-152,-11 0-594,3 0-1153,-13 0-7311,-2 0 9253,-3-2 0,-5 0 0,-3-1 0</inkml:trace>
  <inkml:trace contextRef="#ctx0" brushRef="#br1" timeOffset="451858">23533 14570 24256,'0'-11'-28,"3"15"39,-1 16 1,1 10-18,1-5 0,-2 1-4251,2 0 4246,0-1-6,1 2 810,1-2-883,0 0-2537,3 11 2314,-1-10-962,3 17 261,-6-18-482,1 4-935,-3-12 2431,-1 0 0,-2-9 0,1-1 0</inkml:trace>
  <inkml:trace contextRef="#ctx0" brushRef="#br1" timeOffset="452149">23337 14834 23366,'41'-28'308,"0"4"-196,-4 20-11,1-1 83,17 0 24,0-1-1062,-2 1 1000,-11-1 211,-12 0-212,-11 3 1,2-4 22,-11 5-27,-3 0-24,-2 0 708,-3 2-763,0-1-1019,-1 1 196,-1 3-471,0 0-897,0 2 2129,0 0 0,0-2 0,0-1 0</inkml:trace>
  <inkml:trace contextRef="#ctx0" brushRef="#br1" timeOffset="466849">8105 6938 11101,'1'-7'998,"0"1"-808,-1 6 745,0 0-803,-3-5-622,1 3 118,-1-3 245,2 3-299,0 1 197,0 0-133,0-1-1,0 2 212,0-2 238,0 2 239,0-2-318,-1 1 274,1 0-118,0 0 50,-1 1 388,1-1-252,0 1 293,-1 0-18,0 0 32,0 0 15,0 0-204,0 0 172,-1 0-493,1 0 248,-1 0-322,0 0 0,0 0 0,0 0-28,0 1 151,0 0 51,-1 1 157,1-1 25,0 2 71,0-1 39,0 1 66,-1 0 23,1 0-185,0 0-10,0 0-155,0 0 6,-1 1 342,-3-1-322,3 0 180,-3 1-239,3-1 200,0 0-111,2-1 78,-1 0-202,0 0-206,1-1 265,0 1-310,0 0 176,-1 1-39,0 0 198,-2 3-309,1-3 351,-1 4-264,1-3 8,-1 1 464,1-1 33,-1 1-111,1-1-29,-1 1 129,1-2-39,-1 2 23,1-2-264,0 1-139,1-2-324,1 0 128,0 0 53,1 0-287,0 0 89,-1 1-86,0 1 229,0-1-337,0 2 401,-1 2-381,2-2-121,-2 3 309,2-3-172,-1 0 136,1 0-325,0 0 159,-1-1-30,2 2 15,-1-2 156,0 2-250,0-1 283,1 0-183,-1 0 355,1 1-152,-2-1 114,2 0-2,0 0-31,0 0 125,0 0-191,0 0 175,0 1-137,0 2 141,0-2-185,0 2 177,0-2-71,0 0 106,0-1-5,0 1 6,0 0-6,0-1 5,0 0-16,0 0 5,0 0-10,0-1-127,1 0-25,1 0-195,0 1-17,0 0-11,1-1-154,-1-1-7,0 0-24,0 0 86,0 0 77,1-1 125,0 0 122,-1 0 43,2 0 244,-2 0-106,2 0 108,-1 1-44,0-1 14,0 0 70,0 0-88,0-1 31,1 0-22,-1 1 116,4 0-47,-3 0-1,3 0 77,-2 0-84,0-1 69,0 0 16,1 0-151,0 0 37,0 1-63,1 0 75,0 0-90,2-1 131,-2 2-217,2-2 26,-2 1-11,0 0 13,0-1 55,-1 1-68,-1 0 5,1 0-41,-2 0 37,1-1-42,-2 0 42,2 0 130,-1 0-189,0-1 313,-1 1-132,0-1-10,0 1 179,0-1-176,-1 0 204,1 0-198,-1 0 184,1 0-221,1 0-60,1 0-42,1 0-101,-2 0 95,-1 0-123,1 0 0,-1 0-6,0 0 11,0 0 185,-1 0 96,1 0-51,0 0-11,0 0 82,-1-1 37,1-2 244,0 1-91,1-2 58,0 1-50,1-1 35,0-1-1,1 1-114,-1 0-23,0 0-213,0-3 98,0 3-64,-1-3-48,-1 3 32,-1 1-77,0-1-3,0 1 22,-1 0-221,0-1 29,-1-1-143,0-1 151,0-2-127,0 0 43,0-1 75,0-3-108,0 4 228,0-3-213,0 4 119,0 1-18,0-1 65,0 1-6,0 0 7,0 0 27,0-3 157,0 0 94,-1-1-11,0 1-37,-1 3-75,0-1 70,-1-3-120,1 3 71,-2-3-188,1 0 83,-2 0-107,1-1 64,-1 1 17,2 3 37,-2-1-33,1 0-35,-2 0-5,2 1 10,-2 0-1,-1-2-29,0 1 1,1 2-44,1 1 96,1 0-41,-3-2 57,2 3 7,-3-4 46,3 4 95,-1-1 46,2 2 40,0 1-12,0-1 20,0 1 16,0-1-31,0 1 120,-2 0-83,1 0 58,0 2 60,2-2-86,-1 2 45,0-1 8,1 0-117,-2 1 104,-1-1-84,1 1 212,-1 0-130,1 0 99,1 1 187,-6 2-10,3 0 315,-4 3-263,4-2 185,-4 5-158,3-3-16,-5 5-359,6-6-250,-2 3 0,3-2 0,0-1 0,0 1 0,2-2 0,-2 3 0,1-2 0,0 3 0,1-3 0,2 1 0,-2 0 0,2 1 0,-1 1 0,1 0-271,0 1-121,0 0-19,0 1 75,-1 3 54,1 1-55,0 0 124,2-1-78,-1-4 124,1-1-103,0 2 112,0-1-88,0 0 101,0 0-3,1 4-58,1-1-2,1 1-14,-1-2 14,-1-5 9,1 2 32,-1-3-70,1 1-60,0 1 82,1-2-150,0 1 21,1-2-330,2 0-248,2 0-1660,5-1-6161,1-1 7968,0-2 0,-6 0 0,-3 0 0</inkml:trace>
  <inkml:trace contextRef="#ctx0" brushRef="#br1" timeOffset="488267">22018 15178 11195,'-39'8'114,"1"0"0,2-1 0,7 0 92,17-2-72,-8 3-83,5-2-7,-4 3 7,4-2-6,2 0-1,-1-1 1,1 0-5,1-1 5,1 0 108,-3 1-86,5-2 15,-1 1-9,6-4 34,0 1-96,3-2-801,0 1 958,6-1-28,-1 1-22,6 1-28,-2-1-29,2 0 74,7 0-68,-2-1-6,5 1 18,2-1-40,-4 0 0,6 0-11,-7 0-11,1-1 0,-2 0-6,0 0 6,4 0-12,-6 0 1,1-1-12,-7 1 1,-1 0-1,-2 1 6,-3-1 17,0 1 2167,-1 0-2184,-6 0 6,0 0-18,-9 0 18,4 1-12,-6 1 23,2 1-11,-2 0-1,-2 1 18,-14 4-12,6-1 6,-10 2 0,11-2-3381,-1 0 3392,2-1-668,1 0 685,3-2 11,0 2-50,6-3-46,2 0-94,9-3-84,1 1 2932,2-1-2580,5 1 62,0-1-39,6 0 1110,7 0-1177,-3 0-17,8-2-28,-5 0-6,1-2-6,2 0-5,0-2-5,1 1 5,0-2-6,0 2 1,0-1 21,8-1-44,-9 2-5,5-1-34,-6 2 16,-8 2 6,2 0 12,-8 1 5,-2 0 22,-3 1 1042,1 0-1025,-9 0-67,0 0 12,-10 1 16,-1 1 11,-4 2 0,-3 1 6,-3 1-3381,-2 0 3381,0 0 11,1-1-6,2 1 12,-3-2-1,6 0-117,5 0-73,9-3-89,8 0-79,3-1 448,4-1 3387,1 0-3420,5-1-34,7-3-51,-2 0 1,6-1-1,-5 2 1,1 0 0,9-1-1,-6 1 1,7-1 5,-8 2-5,0 0 10,-1 0-4,-1 1-1,-1 0-6,-2 0-10,-1 0-12,-3 1 23,-1 0 22,-4 1 196,-2 0 543,-4 0-689,-4 0-50,-2 0-3375,-11 1 3381,2 1 16,-14 3-5,0-1-34,2 0 0,1-1 6,11-1 5,1-1 6,2 0 6,4 0 5,1-1-39,4 1 2782,2-1-2765,5-1 27,2-1 12,17-6-50,-8 2-6,13-5 0,-10 4-3381,2 1 3387,0 0-1,0 1-5,5-1 0,-8 1-355,3 1 350,-12 2-7,-2 1 12,-2 0 34,-2 1 420,-2 0-410,-3 0-32,-3 2 3218,-12 4-3214,1 0 530,-9 4-524,3-4-11,-1 2-11,-1-1 11,0 0 1,-1 0-12,2 0 22,-8 3-16,9-4 10,-7 3-55,19-6-45,1 0-39,9-3 61,1 0 146,3 0 56,2 0-11,3-1-28,4-2 39,11-6-90,-3 0 13,9-3-2,-5 1 7,1-1-551,2-1 579,2-1-18,1 0 12,1-1-1,-2 2-5,-1 0-127,6-1 116,-12 5-6,4-1 6,-15 7 22,-3 0 40,-3 3 72,-3-1 1287,-1 1-1578,-5 0 168,1 1-325,-4 0-185,3 2-458,0-1-971,0 2-2810,1 0-2600,1-1 7265,1-1 0,1-1 0,0-1 0</inkml:trace>
  <inkml:trace contextRef="#ctx0" brushRef="#br1" timeOffset="493664">8064 6423 6116,'2'-8'2580,"-1"1"-834,-1 7 119,0 0-1485,-3-4-380,2 3 127,-2-3-99,2 4 750,0 0-483,0 2 54,-1-1 123,1 2-122,0-1 257,1-1 3608,-1 0-3429,-1-3-807,1-1 164,-3-4 52,2-3-254,1 0 148,-1-3-134,2 2 82,0-1-210,0 0 603,1-1-93,4-5 48,-1 4-57,3-3-43,-1 7 52,-1 1-53,1 1 54,2-4 17,0 4 22,1-2-113,-1 4-85,0 3-137,-1 0-101,1 3-140,-1-1-50,1 3-206,1 3-148,-1 2-135,2 3-1,1 1 87,0 1 60,2 1 114,-1 2 24,2 0 195,-1 2 103,0 0 156,-1 2 50,-2 0 15,0 2 30,-2 0 30,-1 11 23,-2-7-211,-1 9 257,-4-9 0,-1 0 33,-2 1-10,-3 0 6,-3 0 19,-2-1-14,0 0 28,-8 7-1,5-8-12,-7 5 9,8-13 13,0-1 10,1-3-22,0-3-20,0-1-22,2-2-61,1-3-24,1 0 195,0-2-197,-3 0-238,3-3-149,-1-1-4,3-4-183,0 0 55,1-2 76,0-2 62,3 0 107,-1-2 69,2 0 169,1-1-8,0 0 197,1 1 3,2 1-38,0 0 15,3 1 256,-1 1-44,1 2 69,0 0-31,1 3 10,0 0-56,1 2-186,0 1-108,1 1-444,7 5-108,-4 1-242,6 5-7,-4 2-113,1 0 20,0 3 90,1 1 83,1 0 73,-1 1 183,2-1 153,1-1 26,1-1 69,0-1 11,2-2 64,0-2 34,1-1-42,-1-2-70,1-1-1224,9-3-225,-8-1-1801,6-3-6528,-12 0 9679,-4-3 0,-7 3 1,-3 0-1</inkml:trace>
  <inkml:trace contextRef="#ctx0" brushRef="#br1" timeOffset="494816">8077 6449 10530,'-6'3'2589,"2"0"975,4-3-3301,-32-5-315,22 1-38,-25-3 173,31 1-187,0 0-28,0 0-176,0 0 27,0-1 241,2 0 139,-2-2 119,2 2-50,-1-2 269,2 1 72,-1 0-124,2-1 39,-1 1-86,1-1-41,1 0 35,1 1-22,1 0 76,0 0-58,2 0 71,1 0-8,0 2 47,2 0-63,0 1-134,-1 0-19,2 2-183,-2 0-34,-1 1-111,1 2-170,-1-1-54,1 1-22,1 1 16,-1 1-102,1 1 16,1 2-80,0 1 23,0 2 66,1 0 4,-1 1-8,1 1 51,-1 2 132,1 0 80,-1 2 141,-2 1 49,1 2 74,-2 0 41,0 1 73,-2 2 64,0 2-26,-2 0 48,0 0-54,-2 1-9,1 0-30,-1 0-3429,0-2 3387,-1 0-504,-1-1 484,-2-1-151,0-1 196,0-1-29,-2-1 40,2 0-9,-2-2 34,1-1 3121,0-2-3085,0-2 33,1-1-25,-1-2 789,2-1-734,0-1 315,0-1-221,0-1-10,-1 0-279,0-2-159,-1 1 11,0 0-229,-1-1 69,0 0-114,-1 0-52,0 0 3,0-1 160,0 0 121,1-1-178,0 0 125,1-1-105,1 1-12,0 0-27,1-1-80,1 1 28,-1-1 16,2 0 150,0 0 169,0 0 46,1-1 142,0 0 32,0 0 86,1-2 177,1 0 18,3-1 135,1-1-191,2 0 62,1 0-135,1 1-24,0 1-114,0 2-137,1 2-211,5 2-185,-2 3-165,4 1-99,-4 5-143,0-1 30,1 2 42,1 0 29,8 7 112,-4-5-3517,16 9 3276,-12-9-892,9 2-2990,-8-6 4615,4-1 0,-14-4 0,0 0 0</inkml:trace>
  <inkml:trace contextRef="#ctx0" brushRef="#br1" timeOffset="522581">17466 12038 7733,'-10'1'3333,"3"1"-2751,7-2-39,0 0-5,-62 13-11,38-7-259,-12 2 1,0 1 252,17-2 437,-5 3-560,5-2-79,-2 2-67,7-3-73,3 0-50,1-1-39,2-1-45,2 0-45,1-1-45,3-1 17,0 0 45,2 0 61,0-1 56,2 0 18,2-1-24,4 0-21,1-1-29,4-1-27,2-3-12,3-2-17,3-2 6,3-1-5,3 0-12,2 0-584,1-1 573,2 1 0,-1-1 5,0 0 1,-2 1 5,-1 0-5,-3 0-6,-2 1-302,-4 1 302,-2 2-11,-4 1-12,-2 2 7,-4 0 16,-2 1 583,-3 0-460,-1 1 230,-5 2-314,-1 1-5,-6 2 0,-1 2 10,-2 0-4,-3 1-12,-2 0 5,-2 0-22,-1 1 6,-2-1-6,-2 1 17,1 0 6,-2-2 5,2 0 6,1-1 0,4-2-23,3 0 6,4-2-5,3-1-12,3 1 11,2-1-16,2 0-17,1-1-269,2 0 319,6 0-22,-1 0-6,12-1-6,-4-1-5,7-2 0,-2-1 0,0 0-16,2 0 4,1-1-10,1 0 0,2-1-12,0 1-28,1-1-10,1 0-29,0 0-11,1 0 5,-2 0 1,-1 1 16,-4 1-5,-3 1 11,-4 2 6,-4 1 22,-4 1 0,-2 0 50,-13 4 6,-1 1-5,-11 5 21,-2 0 1,-5 2 22,-3 1 17,-3 0-5,-1 1-861,-1 0 871,-1 0 12,1-1 118,-10 4-74,14-5-10,-5 1-18,20-5-22,5-4-50,3 0 838,5-2-855,2-1 342,2 0-158,7-1-16,-2 0-33,7 0-18,1-1-21,2-2-6,3-2-23,2-2-16,3-1-29,1-1-11,1 0-11,0 0-17,1-1-27,0-1-74,-2 0-1210,11-5-1439,-10 5 2767,10-5 0,-22 10 0,-1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8T14:44:19.793"/>
    </inkml:context>
    <inkml:brush xml:id="br0">
      <inkml:brushProperty name="width" value="0.05292" units="cm"/>
      <inkml:brushProperty name="height" value="0.05292" units="cm"/>
      <inkml:brushProperty name="color" value="#A020F0"/>
    </inkml:brush>
  </inkml:definitions>
  <inkml:trace contextRef="#ctx0" brushRef="#br0">4267 2675 17782,'0'-47'759,"-1"1"1,0 4 0,2 6-161,4 11 499,0 5-683,-1 3-354,0 8 163,0 1-230,0 11 132,2 3-104,1 6 1,2 6-7,1 6 7,0 6 362,-2 5-346,-2 28-34,-2-10-812,-4-17 1,-1 0 818,-4 18 10,-4 0-5,-4-2 5,0-3 12,-2-5-1,-1-5 12,1-4 11,1-7 34,2-5 89,3-7 101,3-6 6,3-6-18,1-4-77,0-7 1545,2-6-1630,0-8 12,0-6-12,0-6-22,0-6 6,1-4-20,0 8 1,1-3-1389,1-4 1,0 0 1345,1-1 0,0 1-11,1 1 0,0 3 44,6-12-10,1 5-127,1 4 121,0 6 39,8-5-61,-6 14-1,5-2-33,-1 15 11,-3 7-11,5 1-6,-3 8 0,2 5 6,4 6-6,2 7-11,3 6-685,3 6 640,0 5-28,0 5-55,-2 4 754,-1 3-917,-5 2-107,-3 2-134,-4-1-196,-6-2-517,-4-3-486,-3-2-1820,-3-5 2970,-6 2 0,4-21 0,-4-2 1</inkml:trace>
  <inkml:trace contextRef="#ctx0" brushRef="#br0" timeOffset="147">4322 2952 22588,'13'-43'-224,"1"0"1,3 2 0,3 10 0,2 23 0,2 0 0</inkml:trace>
  <inkml:trace contextRef="#ctx0" brushRef="#br0" timeOffset="2658">4364 2959 19350,'-18'-20'-162,"7"3"61,16 15 0,6-3 11,6-2-34,7-2-100,7-2-244,1-1 1,1 0-1525,23-7 1065,-16 4 0,0 0-1305,-8 4 0,-1 0 2232,5-2 0,-2 0 0,4 0 0,-3 0 0</inkml:trace>
  <inkml:trace contextRef="#ctx0" brushRef="#br0" timeOffset="4024">5111 2833 19673,'-10'-43'620,"1"0"0,0 4 0,2 7-284,5 16 718,-1 3-875,0 3-34,1 2-44,1 2 223,0 3-364,1 2 205,1 8-142,2 2-18,1 10 12,4 1 11,0 5-17,1 5 6,-1 3-6,0 2-1581,-2 2 1587,-2 1 0,-1-2-6,-2-1-625,-1-3 625,-2-2-363,0-4 380,-2-3-122,0-3 144,0-4 18,2-4 72,0-4 1856,1-3-1638,0-3 1092,1-1-1187,0-8 379,0-1-542,0-9-38,1-3-17,0-4 5,2-3-11,2-3 6,1-2-28,1 0 17,2-1-3209,1 0 3192,1 0-351,2 2 345,1 2-16,2 3-1,0 4-11,1 4 0,-1 4-11,0 5-5,1 2 10,1 5-21,1 1-1,2 3 0,2 4-28,2 4 23,2 4-17,-1 4-29,2 3-911,-1 3 811,0 1-61,0 2-85,0-1-84,1-2-106,1-2 1790,18 4-1880,-9-10 68,12 2 94,-14-13 102,-1-2 150,0-4 108,-2-5 94,0-4 34,-2-6 17,-2-4 28,-2-4-2356,-2-3 2401,-3-3 50,-3-2 28,-3-1 33,-4 1 24,-2 1 10,-4 1 885,-2 2-846,-2 1 23,-1 3 22,-4 2-16,-2 3 405,-9-1-574,1 8-27,-7 0-40,4 9-22,-3 2 0,0 3-29,-2 4-10,0 4-17,-1 4-6,1 3-17,2 3 12,-4 14 0,7-6-6,-5 23-12,13-21 2080,-2 10-2074,8-13 12,1-2 5,2-2-662,2-4 640,2-2 28,4-2 22,-2-6 45,3-1 23,-3-7 22,0-1 1230,2-5-1258,1-2-17,0-6-6,2-3-16,1-2-1,-1-2-16,1-2-6,-2 1-11,1-1-11,-1 2 756,6-6-762,-3 7 1,3-2-12,-6 10 11,-1 2-17,-2 3-5,-1 3-23,-2 2 29,-2 5-1,0 3 6,-3 5-5,1 5-12,-1 4 0,0 3-89,0 19 22,0-11-34,1 13-61,3-16-84,4 0-119,5-3-139,5-3-694,21 4 644,-3-12-170,15 1 410,-9-12 101,1-3 85,0-6 77,-1-3 52,-2-6 38,-2-4 28,-2-4 46,-4-3 32,-4-2 243,4-17-629,-11 8 544,2-11 44,-12 14 40,-3-1 5,-1 3 0,-3 1-22,-2 4-28,-1 1-45,-2 4-45,-4 4-55,-2 3 239,-5 4-302,-2 4-33,-4 2-16,-2 3-24,-1 4-10,-3 2-6,-11 14-22,-2 9-1,0 5 6,6 3-5,12-7 490,3 3-508,2 0-10,2 0-17,5-1 0,3-3-62,16 12 84,-2-19 11,14 6 12,-3-22 11,2-4 16,2-6 7,-1-4 10,0-6 17,-1-4 12,-4-2-3376,-1-3 3403,-4 0-886,-2 1 909,-3 1 0,-1 3 0,-4 3-40,0 4 1,-2 2 2916,-1 4-2967,-1 2 1368,0 3-1396,0 1-17,0 5 23,0 3-11,0 9-6,2 5 11,-1 5-439,2 6 428,-2 6 6,0 4 5,-1 5-11,-3 4 0,-1 5-6,0-26 1,0 1-424,-1 2 1,0 1 397,-1 3 0,0 0-1119,1 2 0,-1 1 1094,0 2 0,-1 1-25,1 0 0,0 0-9,0 1 0,-1-1 12,1-3 0,-1 0-318,1-3 0,0-2 329,-7 25 67,1-13 22,1-15 320,-4-11-308,3-13 11,-2-12 588,4-9-589,2-12-4,0-7 1605,2-8-1606,1-8-16,2-7-12,2-7-3,2 30 1,2-3 7,4-17 1,3-1-1100,-2 12 0,2 1 1080,6-14 0,1 2-6,-3 17 1,0 2-186,2 0 0,1 1 163,0 1 1,0 1-574,1 2 0,1 0 178,18-23-364,4 3-767,-1 4-2498,2 3 4055,-17 17 0,-3 3 0,-7 6 0,-4 4 0</inkml:trace>
  <inkml:trace contextRef="#ctx0" brushRef="#br0" timeOffset="4776">7185 2540 20957,'-2'-5'3126,"1"1"-1435,1 4-1685,5-14 0,4 23-12,7-7-11,3 29-16,1 1-7,0 5-1078,-1 1 1062,-2 1 6,-2 1-6,-4-4 6,-3-3 21,-4-3 23,-7 2 63,-12-6 94,-21-4-84,6-13 1063,-7-11-1052,22-8-5,3-5 0,3-5 95,5-14-96,3 4-326,6-10 293,3 11 1,6 0-18,2 2-11,4 2-11,3 2-5,3 1-40,4 3-6,1 2-709,4 1 664,2 3-150,23-2-12,-13 6-744,-15 3 0,-1 1 476,16 1-146,1 0-384,0 2-132,-1 0-431,-2 1-392,-4-1-257,-4 1-6,-3-1 420,-4 0 633,-6 0-1810,-4-2 3065,-5 0 817,-5 0-134,-3-2 1399,-4 2-996,-2-4 461,-2 2-287,-2-2 0,-2-1-73,-4 1 4227,-9-3-4648,2 3-105,-7-1 342,-6 6-657,7 2-66,-9 4-51,9 1-44,0 6-51,0 2-355,0 3 294,0 2-46,2 2-16,2 2-6,2 2-28,1 0 1,4 1-12,3 0-12,3-2-10,2 1-6,2-2-6,5-2 6,2-1 6,5-3 11,2-2 5,2-4 12,2-4 5,0-2 0,1-5 6,0-3 11,1-6 0,0-4 0,-1-3 22,0-3 6,-1-1 12,0-2 71,-2-2-72,-2 1 6,-1-1 128,0-8-49,-3 9 27,-1-5 12,-5 15-1,-1 3-16,-2 3-34,0 4-39,0 2-34,-1 1-28,-1 2 232,-2 2-265,-1 3-1,-1 4-5,-2 3 0,1 4-11,-2 12-11,4-4-34,0 9-51,4-8-61,3-1-179,3 4-320,3-2-959,5 2-194,4-1-1339,3-1 3159,7 1 0,-13-13 0,1-2 0</inkml:trace>
  <inkml:trace contextRef="#ctx0" brushRef="#br0" timeOffset="5340">8364 2570 21310,'6'-41'1000,"0"0"1,0 4 0,-2 8-581,-4 21-112,1 3-117,0 2-51,-1 3-129,0 4 12,0 3-6,0 7-6,0 2 6,0 2-1,0 5-4,0 1-7,-2 2 1,0 2 5,-1-1-11,0 1 11,0-2-5,0 0-6,1-3-6,0-2 12,0-3-6,0-3 17,0-5 50,1-3 17,0-4 117,1-2-128,-2-8-17,0-1 6,0-8 5,0-2-17,2-1 6,-1-3-11,1-2-11,0-2-382,1-1 376,1-3 5,2 1 7,2 0 10,1 1-11,2 2 0,1 2-11,0 3-31,0 2 19,1 3 1,-1 3 0,3 2 5,0 3-10,1 2-7,2 3-5,1 1 364,1 2-359,0 0-5,2 4 0,0 1-11,-1 5 5,1 1 1,-1 4-1,-1 2 17,-2 2 17,-2 2-22,-2 2-18,-2 0 12,-3 0 6,-1 0-17,-3-2 28,-1-2-12,-2-4 1,0-1-1,-1-5 1,0-2 28,0-3-1,-1-3 6,1-1 1,-2-3-18,1-4 12,-1-4-18,1-5 7,1-2-1,0-4-11,1-3 12,3-2-12,2 0-451,3-1 462,4 1-11,3 3-5,1 1-219,3 3 207,1 3 6,1 2 6,0 4-6,0 2 0,0 3 0,1 2 0,-1 3-6,0 1 6,0 4-6,1 1-22,0 6-5,0 2-370,18 19 39,-15-10-172,14 15-445,-20-15-693,0 2-1821,-3 0-5658,-2-2 9207,-4-4 0,-4-9 0,-3-4 0</inkml:trace>
  <inkml:trace contextRef="#ctx0" brushRef="#br0" timeOffset="5717">9626 2238 20754,'-29'-13'168,"-1"1"1,-20-4-113,34 33-39,3 2 468,2 0-480,3 1 952,4-1-962,2-1 695,5 1-690,3-4 11,4 0-5,3-3 5,0-3 0,2-2 1,1-3 21,0-3-22,2-2 29,0-4-7,0-2 6,0-4 6,-1-3 6,-1-1 5,-1-3 0,-2-1-6,-3-1 6,-1 0 11,-3-1 0,-2 2 12,-2 0-1,-2 3 12,0 1 5,-1 3 1297,-5 1-1342,0 3-22,-4 2 1007,3 4-1029,-1 1 168,-1 4-168,0 1-34,0 6 17,-1 2-3404,0 5 3348,2 3-199,0 3 81,0 4-151,2 2-241,0 3-331,2 2-559,2 2-6280,5 13 7747,6-8 0,-3-7 0,2-17 0</inkml:trace>
  <inkml:trace contextRef="#ctx0" brushRef="#br0" timeOffset="5989">9917 2572 17896,'-44'-6'91,"-1"0"1,4 0 0,8 5 1939,16 13-2003,4 2 1340,1 2-1351,5 2-6,1 1 0,4 1 23,4 1-29,4 0 960,13 8-960,0-9 1,10 5 5,-6-11-11,2-3 6,-2-3 3156,0-2-3139,-3-2 5,-4-3 11,-1-2-6,-4-4 606,-1-3-599,-3-3 149,-3-4-150,-2-11-28,-5 3-5,-4-8-6,-5 9-6,-2 2-22,-3 0-50,-3 2-68,-2 2-3537,-4 2 3089,-2 3-538,-3 3-1851,-4 4-6494,4 2 8950,2 1 0,15 1 0,5 0 1</inkml:trace>
  <inkml:trace contextRef="#ctx0" brushRef="#br0" timeOffset="6398">4542 4077 14659,'-51'0'52,"-1"0"0,6 0 1,4 1-1044,-6 0 1125,15 1 997,12-2-969,10 1 29,6-1 67,4 2 1124,8 1-967,7 2 16,14 1-50,17 1-586,-14-4 0,3-1 331,8 0 0,6-1-40,-4-2 1,5 0 0,3-1 0,-3 1-52,9-1 1,-1 0 0,4-1-21,-12 1 1,2-1 0,1 0 0,3 0-1,0 0-182,0-1 0,2 0 1,1 0-1,0 0 0,-1 0 1,-1 0 172,0 0 1,-1 0 0,-1 0-1,1 0 1,3 0-151,-5 0 1,1 0 0,3-1 0,0 1-1,0 0 1,-2 0 0,-2 0 147,7-1 1,-3 0-1,-1 1 1,0 0-1,1-1-3,2 0 0,-1 1 0,1-1 1,0 0-1,0 0-5,1 0 1,-1 0 0,1 0-1,0 0 1,0 0-5,-1 0 0,1 0 0,0 0 1,-1 0-1,1 0-2,-1 0 0,1 0 0,-1 0 0,0 0 0,0 0-2,0 0 1,-1 0 0,0 0 0,0 0 0,-1 0-5,0 1 0,-1-1 1,0 0-1,-1 0 0,1 0 4,-3 0 1,1 1 0,-1-1 0,0 0 0,0 1-9,10-2 1,-1 0-1,0 0 1,-2 0-4,-2 1 1,0-1 0,-2 1-1,0-1 2,-3 0 0,-1 1 0,-1-1 0,-1 1-7,12-2 0,-1-1 0,-2 1 2,-4 0 0,-1 0 0,-1 0 101,-6 1 1,-1-1-1,1 0-124,6-1 1,1 0 0,-1-1 40,-8 2 0,-1-1 0,0 1-602,16-3 0,-2 0-4306,-13 1 1,-6 2 3794,-10 1 1,-6 2 0,-19 3 0</inkml:trace>
  <inkml:trace contextRef="#ctx0" brushRef="#br0" timeOffset="1.14275E6">11122 2214 21011,'-4'-4'439,"0"1"64,4 3 680,68-54-2266,-31 37 1513,10-13 0,1 2 131,1 20-406,1 2-118,-15 2 1,1 1 109,-3 1 1,-1 1 136,29-1-660,-19 5-217,-25 2 531,-8 2-895,-7 3-30,-10 2 1320,-7 2 439,-12 3 339,-8 2-261,-6 2-70,6-4 0,-2 0 2,-3 2 0,-1 0 8,1 0 1,1 0 293,1-2 0,4 0-184,-7 4-720,5-1-319,7-4-546,6-2-99,8-2-153,6-2 62,7 3-627,6-5-430,8 2 1105,6-5 106,7-2 516,6-2 56,4-2 973,6-2-668,2-2 396,2-4 481,1-2-223,13-10-378,-18 4-21,6-8-58,-24 4-268,-7-2 385,-7-1-710,-5-2-194,-4-1-110,-5 0-157,-3 1-112,-3 0 257,-7-6 322,-2 2-120,1 1 211,2 6 230,7 10 147,0 0 86,2 3 104,2 0-67,2 4 529,1 1-915,1 2 115,1 2-222,1 0 472,2 7-571,3 1 217,3 7 20,3 2 39,3 4 184,1 4-255,2 3 94,1 3-520,-1 2-2951,0 2 3029,-3 1 45,-2 2-813,-3 1 419,-3 0-776,-2 1 1646,-10 21 1,4-34-1,-5 12 1</inkml:trace>
  <inkml:trace contextRef="#ctx0" brushRef="#br0" timeOffset="1.14332E6">12982 2347 14337,'0'-4'2795,"0"1"3248,0 3-5981,1-34 28,-1 31-12,-1-22 17,-1 43-10,-2 3-38,-2 5-14,0 2-24,0 3-500,0 1 336,2 1-160,0 1-322,3-1-529,0 1-1153,4-1 1519,3 2 1,-2-16 0,1-2-1</inkml:trace>
  <inkml:trace contextRef="#ctx0" brushRef="#br0" timeOffset="1.14371E6">13116 1999 23814,'-19'29'-100,"6"-2"-3020,25-5 1775,1-1 2139,2-2-1181,1-1 271,0-3 114,0-2 662,-2-2-852,0-2 241,-4-4 742,-1-1 789,-2-3-636,-3-2 3697,-3-4-4024,0-3-393,-1-5-125,-1-2-97,-1-3-192,-3-1-159,-2-1-235,-1 0-577,-1 0 487,-2 2 376,0 1 156,-1 2 242,0 2 141,-1 3 341,0 2 195,1 3 311,-1 2 299,2 2 76,2 2 111,1 3-1574,3 3 0,0 5 0,3 2 0,1 4 0,2 2 0,3 2-3009,5 3-6822,4-2 8474,0-3 0,-6-9 0,-2-5 0</inkml:trace>
  <inkml:trace contextRef="#ctx0" brushRef="#br0" timeOffset="1.14393E6">13720 2032 32767,'-41'-20'0,"0"1"0,3 13 0,8 11 0,25 42 0,2-12 0,0 2 0,2-5 0,1 1-532,-1 4 1,1 1 96,-1 2 1,1 1 69,0 3 0,0 1-439,0 1 1,0 2 256,0-2 0,0 4 1,0-2-780,-2 9 1,1 0 692,-1-8 0,0 3 0,0-3-955,-3 6 0,0-3-2782,-1-4 1,-1-1 4122,1-5 0,-1-3 1,0 3-1,2-18 0</inkml:trace>
  <inkml:trace contextRef="#ctx0" brushRef="#br0" timeOffset="1.14407E6">13325 3692 19014,'-12'-52'187,"1"0"0,1 3 1,2 2-207,7-14 184,1 29 0,1-3 179,4-16 1,0-2-189,0 13 0,1-1-10,3-12 0,2 0-20,-2 17 0,0 2-168,1 1 1,0-1 235,0 3 1,1 1 143,12-27-84,1 4-53,3 5-31,1 5-76,2 4-431,-7 15 0,3 2-1149,14-11 1122,-7 11 0,-4 3 1,-14 10-1,-3 2 0</inkml:trace>
  <inkml:trace contextRef="#ctx0" brushRef="#br0" timeOffset="1.14458E6">16420 2138 21347,'-5'-46'562,"-1"1"0,2 3 0,1 7-153,5 12-34,1 5-50,1 5-68,-2 4-88,0 4 356,-1 2-491,0 2 136,-1 5-119,2 3-12,1 9-17,1 5-5,1 8-45,0 7 28,1 7 0,-1 7-3264,0 9 3244,-3-27 1,0 2-34,-1 2 0,1 2-654,-1 1 1,0 2 549,0 2 1,0 0-381,0 2 0,-1-1-96,1 2 1,0-1-1096,1 0 1,0 0 1727,1 5 0,0-4 0,1 4 0,0-3 0</inkml:trace>
  <inkml:trace contextRef="#ctx0" brushRef="#br0" timeOffset="1.14541E6">16335 2745 18712,'-24'-35'588,"0"0"0,-1 1 0,-8-14 0,4 7 319,8 11-196,-3-8-397,9 6-303,2 2 97,11 9-175,9 10 55,6 1-89,8 2-34,9 1-38,7 1-94,10 1 60,-6 3 0,1 0-1552,-7 1 0,-1 0 1624,13 0 1,0 0 25,-13 0 0,-3 1-302,31 0 259,-5 0 40,-7 0 56,-6-2 62,-7 0 50,-7-2 56,-7-2 22,-5-1 57,-6-2 44,-5 1 28,-3-2 23,-3 2-6,-2 0 183,-2 0-205,-1 3 3262,-4 0-3296,-1 2 307,-1 1-363,-1 2-22,0 1-34,-1 2-28,0 4-23,0 3-16,0 3 5,-2 13-27,5-4-23,0 9 0,7-8 0,3 2 0,4-1-11,5 0 11,4-1 0,3-1-12,2-3 35,2-2-12,0-4 6,-2-2 11,0-3 0,-1-4 28,-2-3 22,0-3 17,-3-4 6,0-5 11,-1-3-5,-1-4 10,-2-1 6,-2-3 12,0 0 17,-2 0-12,-2 0 11,0 1 6,-2 1 11,0 2 0,-1 2-12,0 3-32,0 4-40,0 1-23,0 3-38,0 2-107,0 2 78,0 7 34,0 2-17,0 8-5,1 2-6,0 3-17,2 2 6,1 1-12,1 1-3391,1 0 3414,2-1-1062,0-1 1051,2-2-99,0-2 99,2-3 5,0-2 23,-1-4 0,-1-4 11,-1-3 6,-1-2-6,0-5-6,0-1-11,1-6 17,0-2-28,1-2 2829,-1-2-2807,1-1-5,-1 1 16,-1-1-16,-1 1-6,0-1 6,-2 2-28,1 0 22,0 1 0,-2 1-5,1 1 28,-2 2 1523,1 1-1552,-2 2 173,-1 2-194,0 0 16,-1 1 11,1 1 0,-1 0-11,0 0 6,0 0-1,0 1-5,0 0 6,0 1-1,0 0-5,-1-1 0,1 2-11,0-3-11,-1 3-1,1-2-1842,-1 3 1602,4 3-6,-2-1 17,3 4 60,-3-4 4,-1 1 235,0-1 115,0 0 78,0-1-448,1-5-282,0 2-401,1-3-883,0 4-2067,2 0 3943,0 1 0,-1 0 0,-1 0 0</inkml:trace>
  <inkml:trace contextRef="#ctx0" brushRef="#br0" timeOffset="1.14584E6">17679 2325 21758,'0'-3'2232,"0"1"1386,0 2-3343,-31-23-409,19 23 342,-26-14-182,25 31 145,-6 14-306,4-5 326,-4 10-14,8-9-275,0 1 190,3 13-254,3-9 97,3 7-127,8-12-45,3-3-33,17 7 94,-4-11-581,11 5 719,-6-14 125,-1-3 75,1-4 103,-4-2 113,0-5 212,4-8-119,-7-1 8,8-16-498,-15 9 92,2-9-310,-7 7-53,-2-3-28,-1 0-64,-2-2-84,-1 2 14,-1-1 375,-4-9-12,-1 8 44,-3-5-55,-1 11-68,-2 4-107,-1 2-167,-3 2-1323,-12 3-2127,3 4-5457,-7 3 9349,11 3 0,8 0 0,5 0 0</inkml:trace>
  <inkml:trace contextRef="#ctx0" brushRef="#br0" timeOffset="1.14668E6">19139 2624 18840,'-6'-53'517,"1"0"0,-1 4 0,3 7-141,3 9-7,2 5 1616,0 4-1710,1 3-74,-1 4-72,0 5-50,0 3 592,-1 5-643,0 2 320,-1 6-326,1 4 1,-1 8-1,1 3 17,-1 6-11,-2 4 1080,-2 4-1092,-2 3-541,-3 3 525,0 1 0,0 1-6,3 0-598,3-2 587,3-1 17,6-4 0,4-3-11,6-6 11,4-4-241,3-6 252,3-5 6,1-5 22,12-6-16,-9-6 16,8-6 6,-14-5-1,-2-5 7,-1-3-1,-3-3-16,-1-2-1,-3-1-2612,-1 0 2612,-2 0 7,-2 2-334,-2 2 350,-2 4 457,-2-2-457,-1 10-28,-2 2 169,-2 9-163,-2 3 3171,-2 2-3193,-1 4 557,-2 3-558,-7 13-17,4-1 6,-4 8-28,7-4 23,2 1-7,3 1-10,2-1 11,5 1-6,4-2-5,4 0-12,6-1-5,3-3 5,3-2-391,4-3 408,1-3 34,1-5-12,-1-2 1,0-3-101,-2-5 101,-3-5 10,-1-5 7,-3-4 10,5-14-10,-9 5 5,2-11-6,-10 10 12,-3-1-17,-1-2 16,-3 0-10,0 1 5,-1 1 5,-3 1-10,-2 3 5,-1 3 0,-2 2-12,1 4 405,0 2-421,1 4 111,1 1-122,1 4-17,2 2-17,0 1-22,1 4-17,2 3-34,-2 2-72,2 6-566,3 10 66,2-3-357,5 9-722,4-6-2035,2 0 3804,4 3 0,-9-13 0,0 0 0</inkml:trace>
  <inkml:trace contextRef="#ctx0" brushRef="#br0" timeOffset="1.14705E6">20216 2457 19848,'0'-5'3339,"0"2"-108,0 3-3219,-54-30-542,36 32 524,-42-20 12,49 41 0,1 2-6,1 2 11,2 0-11,2 2-11,2-1-12,2-1-10,3-1 16,2-1 0,4-2 6,4-2 0,2-2 22,3-5 0,1-3 0,2-5 34,1-2-28,2-7 5,0-4-16,1-6 22,1-4 17,-2-2-1,0-5 24,-3 0-3932,-1-5 3903,-4 1 11,-3-4 544,-2 0-560,-5-1 22,-1 1 0,-3 0-130,-4 3 125,-2 1 10,-5 5-5,-4 1-5,-3 5 10,-2 3-38,-1 4-1,-1 3-5,0 2-17,2 3-6,3 1-16,3 3 143,4 3-182,2 4-46,3 3-77,2 2 3037,2 3-3329,5 2-286,4 2-442,5 1-970,2 2-4110,2 0 5582,5 2 0,-12-12 0,1 0 0</inkml:trace>
  <inkml:trace contextRef="#ctx0" brushRef="#br0" timeOffset="1.14739E6">20641 2454 21047,'0'-5'3360,"0"1"-962,0 4-2393,18-36 1,-5 36-6,15-23 11,-8 46-28,-1 5 1,0 2-1,-3 3-6,-1 1-615,1 19 599,-6-12-17,0 12 23,-6-19 10,-3-3-149,-4-6 177,-2-4 1,-5-5-1,-4-5 23,-1-3 0,-3-5-5,4-3 10,-1-5-10,4-5-1,1-5 6,4-5-5,3-6-18,2-2 12,4-5-2782,3 0 2765,6 0-347,3-1 336,4 4 5,3 1-16,1 2-34,2 3-67,0 4-45,0 3-95,0 4-112,-1 3-174,1 3-213,-1 2-336,1 3-515,0 1-985,2 2-2858,0 2-2514,-1 1 7970,-4 2 0,-10-4 0,-5 0 0</inkml:trace>
  <inkml:trace contextRef="#ctx0" brushRef="#br0" timeOffset="1.14805E6">21526 2497 17647,'10'-5'4100,"-1"2"-3120,-9 3 1552,0 0-2089,14-60-4353,-11 40 4041,4-14 1,-3 3 360,-12 21-352,-3 2-370,-4 2 308,-4 3-16,-3 1-28,-4 3-6,-4 2 0,0 4-17,-2 2 6,0 4-165,-11 11 170,12-3-5,-6 7 5,16-5-22,4 1-60,3 0 54,4 0-10,3-1-1,5-1 106,3-1-123,4-2 0,6-2-5,5-2 0,5-2 17,3-2-1820,5-5 1831,2-2 0,2-3 1985,0-4-1979,-1-4 10,-2-4 34,-2-6-33,-1-2 10,-2-4-10,-2-3 0,-2-4 10,-2-3 1,-1-4 17,-1-2-12,-1-2 12,-2-1-1,1 1 40,2-15-22,-6 18 10,3-9 12,-8 22-33,-2 3 55,-1 5 3071,-1-2-3082,-1 9-23,-1 0-21,0 8 4,0 1-27,0 8-11,-2 2 5,-1 10 11,-2 3-2444,-1 4 2439,-3 5-166,0 6 149,-5 23-6,5-11 6,3-15 0,1-1-34,1 14 29,2 0-6,4-1-1,4-3 29,4-3-2137,6-3 2109,2-5-853,2-2 864,3-6 1702,10-1-1696,-7-11 5,7-2-17,-10-12 12,0-5-6,0-6-6,0-7 40,10-19-916,-9 5 882,6-15 33,-5-8 846,-7 12-817,3-14-854,-9 21 848,0 1 11,-4 3 12,0 4 10,-3 2 29,-1 5 5,-1 2-49,-2 3-648,1 5 574,-1 2 887,0 5-887,-1 1 2263,1 3-2263,0 3 0,3 3 0,3 14 0,0 0 0,3 13 0,-3-5 0,1 5 0,-1 3 17,2 2-17,0 2 0,2 2-2038,2 3 2038,1 2-121,-4-12 1,0 1-1838,3 17 1711,-6-18 1,-1 0-437,-4 9 919,-10-4-2555,-7-4-7376,-7-8 9555,-1-5 1,10-11 0,5-5 0</inkml:trace>
  <inkml:trace contextRef="#ctx0" brushRef="#br0" timeOffset="1.15022E6">25460 2319 17714,'-2'-57'1200,"-1"0"1,2 4-1,-6 13-841,-13 28-79,-5 3-78,-5 5-4280,-4 1 4229,-4 6-11,-3 4 756,-3 5-795,-1 7-268,-2 4 223,0 5-1139,1 5 1105,1 5-16,5 4 0,2 3-18,6 3 1,5 1-17,7 1-17,6 0-39,6 0-17,10-15 1,2 0-18,8 17 59,-2-18 1,4-3-38,15 9-591,7-3 570,6-6-108,7-3 68,3-6-5,3-5-17,1-4 58,-16-9 1,0-2 36,19-2 70,-11-5 0,-1-4 31,4-7 115,-19 3 0,-2-1-87,8-10 2093,-3-3-2059,-5-2 21,-3-3 12,-3-2 34,-5-1 168,3-14-1792,-9 12 1702,-1-8 0,-9 19 197,-3 3-192,-4 3 863,-3 4-890,-5 2-40,-2 4-33,-2 2-34,-3 4-1916,0 3 1888,-1 2 2218,-8 9-2234,-1 9-2138,1 4 2109,4 5-715,12-5 693,1 3 12,3 0 4,3 2 1918,2 12-1934,2-11 28,3 9-28,4-17-11,3-3 11,3-2-39,2-4 2900,0-3-2850,1-4 1637,7-3-1614,-6-6 145,22-32-123,-21 12-605,11-24 621,-19 20-16,-1 1 17,-1-1-6,0 1-3118,1-8 3129,-2 10-1468,2-5 1458,-3 14 406,1 0-424,-2 6-16,0 2-23,-1 6 2605,-2 2-2616,2 1 2383,0 4-2383,2 3 0,-1 4 11,1 3-17,0 3 1,1 14-29,0 8-5,0 0-740,0 0 711,-3-11-21,3-2-114,4 7-49,7-4 135,0-2 22,4-11 22,-4-12 39,0-3-5,3-5-321,-2-3 360,2-6 724,0-4-707,-2-2 0,0-4 22,-2-1 11,-2-3-3256,-2-2 3268,-2 0-2174,-2 0 2168,-1 1 157,0 2-129,-2 1 0,0 3 22,-1 3 79,0-2-123,-1 7-6,-1 1 2224,-1 8-2275,0 4 3367,1 3-3366,0 4 70,1 4-76,1 4 6,1 3 0,2 13 5,-2-5-16,1 10 6,-3 4-2,-1-9-299,0 8 294,-2-14 0,0-3 6,1-3-5,0-3 33,0 0 11,1-8 45,0 0 101,1-11-118,1-3 305,2-5-333,1-3 12,3-3 10,2-2-16,2-2 17,1 0-6,2-2 0,0 1 11,1 2 50,10-6-77,-7 9-208,6-3 191,-8 11 5,-1 2-17,2 3 6,-1 1-12,0 2-10,1 3-1,-1 1-16,1 4-6,0 3-28,0 3-224,8 9-62,-8-3-515,5 8-258,-11-6-1136,-1 1-7115,-2-3 9366,-3-3 0,-4-7 0,-2-5 0</inkml:trace>
  <inkml:trace contextRef="#ctx0" brushRef="#br0" timeOffset="1.15094E6">27662 2414 17245,'-3'-49'1062,"-1"-1"0,0 5 1,1 6-402,-1 2-62,1 8 928,0 6-1112,1 7-113,-1 3 229,2 5-453,0 4 165,1 3-214,5 11 587,2 2-583,7 12 7,0 4-682,1 6 670,2 6 0,-2 6-952,1 4 941,-3 5 0,-2 2-1,-2 2 1,-3 1-1291,-2-1 1290,-2-1-16,0-3 12,-5-4-7,-1-4-205,-5-7 222,-2-7 0,-3-5 18,-1-8 546,-2-6-508,1-6 23,-2-5 855,2-7-861,0-5 6,1-9-17,2-6 801,3-6-835,2-6 6,3-4 6,2-5-12,3-2 12,7 0-18,4 2 12,6 2-11,4 4 6,14-7-40,-7 16 0,10-2 11,-12 17-16,2 7 0,-1 3-1,2 3 185,0 6-179,3 2-11,0 8-5,1 5-742,0 5 736,0 3 0,-2 4 0,-1 1 11,-6 3-12,-3 0 1,-5 0 6,-7-1-96,-4-2 95,-9-2-5,-7-5 11,-11-1 17,-7-4-246,-7-2 218,-7-4-6,-5-3-5,-4-5-6,-3-2-11,1-5-1156,0-4 1094,5-4-28,5-4-55,6-2-141,9-2 447,8-2-929,10-1-626,9 0-1642,13-2-6080,4 3 9155,5 2 0,-8 8 0,-4 3 0</inkml:trace>
  <inkml:trace contextRef="#ctx0" brushRef="#br0" timeOffset="1.1513E6">28560 2458 22335,'-29'18'103,"0"0"1,-14 14 1055,49-14-1097,6-1-12,0-1-5,2-2 481,1-2-493,0-3 284,-1-2-227,0-3 711,-1-2-644,7-8-90,-5-1 60,5-8 86,3-23-168,-10 10-258,6-18 258,-12 16-12,0 0 29,-2 1 11,0 3 39,-2 2 201,0 0-184,-2 8-6,-1 0-33,-2 9-18,-1 3-55,-2 2 275,-1 1-270,-1 4-33,-2 3 44,-2 7-38,-2 5 5,-2 7 11,-3 4 17,1 5-34,-7 25-796,8-12 771,6-14 1,2 1-2421,1 14 2205,4 3-242,7-2-732,6-1-567,8-3-3559,9-4 5346,8 0 0,-15-20 0,1-3 0</inkml:trace>
  <inkml:trace contextRef="#ctx0" brushRef="#br0" timeOffset="1.15219E6">30305 2340 15152,'-14'-45'565,"0"1"1,2 4-1,-1 7 1536,-2 15-1865,-1 6 1329,0 5-1453,1 4-51,0 6-38,-1 6 5,1 10-39,-2 9-1073,-1 11 1101,1 12-17,-2 9 679,10-25 0,1 1-674,0 3 1,0 0-179,2 2 1,0 2 166,2 0 1,0 1-6,2-1 0,0 2-31,3-3 1,0 3 0,0-2-12,0 7 0,1 0-13,-1-7 1,1 2 0,-1-2-42,0 5 0,-1-2-682,-1 1 1,-1 0 682,0 0 0,-1 0 33,-2-2 0,-1-2 17,0-2 0,-2-2 25,0-5 0,-2-1 9,-10 20 1835,-4-12-1780,-1-15 6,-1-11 801,-8-17-806,10-10 1031,-4-14-1021,13-8-21,4-8 16,3-10 1659,4-6-1704,2 26 1,2-1-12,1-1 0,1-1 9,2 0 0,0 0 10,3-1 1,1 1 0,1 1 0,2 1 5,1 1 1,1 0-7,0 2 1,2 1-3,17-25-11,-7 21 0,1 1-12,16-14-5,-14 18 0,1 3-39,16-5-56,3 4-34,3 2-33,3 2-29,0 1 12,0 0 61,-16 8 1,0 0 72,19-7 59,-22 9 0,-1-1 9,7-4 10,-5 1-129,-5-1 157,-5 1 12,-6 0 28,-3 0 22,-6 2 6,-3 0 39,-4 3 0,-3-1 17,-1 2-1,-2 2 85,-5-1-157,-2 5 1018,-4-1-1046,1 3-5,-1 3 323,-7 9-340,4 0-6,-2 10-6,7-2 1,3 5-3404,2 3 3381,3 3-1109,2 2 1115,4 2-1909,4-2 1908,5 1 1,5-2 11,3-2-6,2-3 1903,0-3-1903,7 1 62,-5-9-6,-3-3 1092,-6-11-1085,-9-6-24,1-5 3437,0-16-3391,-2-10-46,-1-3 23,-6-2-6,-2 10-616,-3 0 633,-1-1 11,-1 1 112,-6-7-22,1 3-3274,0 3 3145,3 9-1360,5 11 1315,2 3 309,0 3-365,3 3-100,0 1-1,3 10 2218,8 9-2700,2 5 1773,7 7-2937,1-4-2415,0 2-5624,1-1 9155,-4-3 1,-8-11-1,-4-5 1</inkml:trace>
  <inkml:trace contextRef="#ctx0" brushRef="#br0" timeOffset="1.15253E6">31070 2592 19832,'-1'-7'3444,"-1"2"-2682,2 5 913,0 0-1664,55-39-1267,-27 38 1256,7-16 0,1 6 0,-7 33 6,-2 0-17,-3 3-2760,-2-1 2760,-5 1-1017,-2-1 1017,-5-2 16,-4-2 7,-3-4 10,-4-4 34,-5-3 507,-3-4-524,-6-3-11,-2-3 0,-4-5 2842,1-5-2808,-8-13-23,10 5 0,-4-9 12,13 8 22,2-9-45,3 9-6,2-7-5,4 10 1665,2 1-1682,11-5-16,-1 5 10,8-2-33,-2 8-40,4 3-55,2 1-73,4 3-533,19 1 130,-10 3-342,14 2-511,-15 4-1141,-1 1 2604,3 3 0,-18-5 0,-3 0 0</inkml:trace>
  <inkml:trace contextRef="#ctx0" brushRef="#br0" timeOffset="1.15414E6">31761 2506 26049,'5'-39'465,"-3"8"-426,-3 26-22,-1 3-6,1 0 45,0 1-62,0 0 12,1 0 11,-1-2-6,0 1-6,-1-1-5,0 2 0,0-2 12,1 1-12,0 0 11,0-1-11,0 1 5,1 0-5,0 1-5,0-1 5,0 1 0,0-1 0,0 1 0,0-1 11,2 7-11,-2 2 11,2 6 0,-2 2-11,0 4 0,-3 2 0,-1 3-472,-2 2 472,0 2-148,0 1 148,1 0 0,1 0 5,-1 9-5,3-11 23,-1 5-12,2-14 6,0-4-12,0-2 6,1-4 17,-1-3 487,1-1-112,0-3-201,0-9-191,1-1 11,0-9-11,1 1-5,0-3 5,-1-3 0,1-3-11,0-2 6,1-1-12,1 0 18,1-1-1,1 1 0,0 2-11,1 2-6,4-5 1,-1 9 16,3-2-11,-2 11-6,-1 4-10,4 1-1,-1 2 6,3 3 5,9 3 17,-4 2-11,7 4 6,-8 3-1,-2 2-16,0 3 11,-2 2-5,-2 3-1,-3 2 0,-1 2 6,-2 0-5,-2 1 5,-2 0-6,-1 1-11,-2-1 17,1-2 6,-2-2-12,0-3 12,0-4 0,-1-3 10,0-5 1,0-3 11,0-1-5,-1-4-7,0-1 1,0-5-6,-2-4 1,1-3 10,0-4-5,1-1-17,2-2 5,-1-1-10,1-1-1,2 1 6,1 0 0,4 1 6,1 1 5,3 1 0,8-5-11,-4 8 6,6-2-1,-5 9-16,1 3 11,-1 1-17,2 3 12,-1 1-1,1 1-5,0 2-11,0 2-12,1 2-5,0 4-107,6 10 23,-7-2-23,3 9-27,-9-6-74,-4 2-61,-4 1-100,-2 0-125,-2 0-105,-2 0-118,0-2-185,-2 0-247,1-2-380,1-2-505,2 0-621,1-2-801,4-3-437,3-4 1619,3-3 2313,2-3 0,1-3 0,1-4 0,-1-4 96,0-4 2625,0-2-99,-2-1-309,0-1-336,0 0-297,-2 0-207,0 0-234,-1 3-187,-2 0-150,0 2-140,-1 2-107,-2 2-117,-1 1 274,0 0-426,-2 3-318,1 0-46,-1 3 6,0 1-17,0 2 6,2 0 0,1 3 5,3 2-16,2 0-1,1 1 7,4 0-1,1 0 0,1-1-5,2-1-1,0-1-22,0-2 23,0-2-6,0 0-11,-1-3-6,-1-1 11,-1-2 6,-2-4-5,-1-2 33,0-1-34,-1-3 6,0-1 11,-1-2 1,0-2-1,-2 1-6,1-2 1,-2 2-6,-1 1 34,-1 1 5,-3 1 11,-1 3-4,-2 0-2,-2 2 24,-3 3-7,-4 1 12,-2 3 22,-4 0 0,-1 3 1,-4 1-18,-2 4-16,-1 2-23,-2 4-11,0 3 17,2 3-34,1 3-244,3 2 244,2 3-34,4 3 23,3 1-22,4 2-17,3 0-23,6 2 1,4 0-35,6 0-38,6 0-56,5-2-46,4-2-494,4-3 388,1-4-72,1-4-73,1-4-79,0-5-61,0-3-23,-1-3-5,1-2 67,-2-3 163,0-4 145,0-5 157,-3-2 83,-1-4 46,-3-3 11,-2-3 33,-2-3 45,-2-3 40,-1-2 72,-2 1 51,-2 1 78,-2 0 89,-3 2 51,-4 2 468,-2 2-451,-4 3-45,-4 1-39,-4 4-62,-5 2-56,-4 3-50,-3 3-96,-3 2-5,-2 3-39,-2 2-28,0 5-11,0 2-23,0 6-11,4 3-197,1 3 186,4 3 0,2 2-6,5 1-22,3 1 28,5 0-12,3 0 12,6-1 11,4-2-11,7 0-6,4-2-11,5-3 0,4-2-22,2-4 27,2-6-10,0-2 5,0-8 0,0-2 0,0-9 11,-2-2 11,-1-6 6,-2-3-5,-2-5 11,-4-5-1039,-3-3 1045,-5-4 27,-4-4 11,-4-2 6,-4 0 51,0-3 16,-4 4 45,0 1 22,-4 2 6,0 5-534,-3 3 517,1 6-39,-1 4-11,1 5-28,0 6-17,3 4 342,0 5-398,2 3 990,0 3-1040,2 1 651,-1 10-275,-3 11-7,0 7-8,-1 10 10,1-1-538,0 6 174,2 7-20,1 8 4,1-26 1,1 1-691,0 3 0,0 1 477,0 2 1,0 0-41,-1 2 0,0 1-81,1 0 0,-2 1-131,1 0 0,-1-1-23,0 1 0,-1-2-422,1-1 1,0 0 912,0 3 0,0-4 0,-1 4 0,2-5 0</inkml:trace>
  <inkml:trace contextRef="#ctx0" brushRef="#br0" timeOffset="1.15529E6">3224 5639 21051,'2'-45'672,"-1"1"0,0-1 0,2-18 0,-1 6-935,-1 23 0,-1 3 853,2-28-14,-2 4-83,0 7-76,-2 6-92,-2 5-234,0 7-82,-2 6 107,2 6 700,0 7-867,0 4 250,2 4-550,0 2 460,2 4-104,-1 3-28,1 8 13,0 7 23,1 9 25,0 8 260,1-4 1,0 3 65,0 24-819,1-18 1,-1 1 416,-2-10 1,0 0-42,1 2 1,0 0 12,-1 1 0,0 0-548,-1 1 0,0-1 552,-1 1 0,0-1-65,0 0 1,-1-1 1,0-3 1,0 1 6,-3 26 8,1-8 126,0-9 9,0-7 15,0-7 5,-1-5 48,-1-6 39,-1-5 58,-1-5 604,0-4-630,-1-6-130,-1-6-89,-1-6-1993,0-8 1963,0-7-655,3-4 633,1-6-48,3-2 66,3-3 84,4 0 67,3 1 65,5 2-18,4 3 4,3 4-7,2 4 5,2 4 2616,2 4-2823,2 4-31,1 3 4,2 5-18,1 2-29,2 2-4,0 4-1109,3 1 1051,1 5 193,1 2 24,1 7-36,-1 5-157,-1 5 169,-3 3-57,6 19 29,-15-9-825,1 12 797,-18-14 17,-4-1 33,-9-1 11,-4-2 23,-9-1 34,-7-2-35,-5-1 1,-6-2 6,-2-4-40,-3-6 11,0-3-27,2-6-40,1-3-45,5-7-106,4-2-157,7-9-218,5-2-359,7-6-538,6-3-1035,8-4-2914,7-2 5473,12-8 0,-9 20 0,3 0 0</inkml:trace>
  <inkml:trace contextRef="#ctx0" brushRef="#br0" timeOffset="1.15561E6">3814 5447 20828,'-9'47'336,"0"0"0,-1-4 0,5-7-67,8-14-11,4-2-39,5-1-18,4-2-27,5-2 5,3-4 152,19-3-191,-7-4-12,14-6 12,-15-4-183,0-7 256,-3-3 28,-2-5 330,7-18-258,-11 7-1005,3-15 1011,-13 12-16,-4-1-40,-1-1-34,-4 0-10,-2 0 5,-2 3-17,-1 4 196,-1 4-224,-1 6-16,0 4-29,-1 6-44,0 4 1027,-1 4-1100,0 6-6,0 7 0,0 11 0,0 9-2601,-2 11 2602,0 7-18,-1 9 0,-1 5 0,2-29 1,1 1-12,-1 3 1,0 0-15,0 3 0,-1 2-415,1 1 1,-1 1 327,0 2 1,1 1-132,-1 1 0,1 0-325,0 2 0,0 0-1571,1-1 0,0 0 2145,0 8 0,1-4 0,0 4 0,0-3 0</inkml:trace>
  <inkml:trace contextRef="#ctx0" brushRef="#br0" timeOffset="1.15871E6">6515 5507 20989,'24'-51'18,"-1"0"0,9 12 0,7 2 1,-2 9-87,-1 13 1,1 5-305,3-3 1,3-1 0,-3 2 203,-3 3 0,-2 1-510,2-1 1,-1 2 391,-1 0 0,0 0-98,-3 2 1,0-1-547,26-2-285,-9 2-315,-10 2-4156,-5 2 4460,-18 4 524,-6 2 433,-19 3 594,-7 2-22,-10 1 251,-7 0 213,-6 1 799,-16 1 1,-6 0-268,22-5 0,0-1-106,-18 5 0,4-2-516,10-4-440,31-5 155,4 0-157,3 0-106,3 1-40,0 0 18,2 1 22,2 2 11,2 3-12,2 3-21,4 2-6,2 4 2904,3 3-2927,2 3-16,4 2-2304,1 1 2264,2 1-1765,2 3 1749,1 0-148,14 17 148,-10-10-610,10 12 598,-15-15-11,-5-2 2014,-5-2-1975,-5-2 34,-6-2 28,-5-3 2676,-8-3-2356,-37 11-281,9-13-675,3-5 0,-1-2 686,-12-4-11,-2-3-22,-1-1 804,0-3-863,18-2 0,-1-2-2,-12-1-46,-7-6-162,21 0-728,11 1-1356,7-2-257,16 4-5881,7 2 8390,2 3 0,-5 2 0,-3 1 0</inkml:trace>
  <inkml:trace contextRef="#ctx0" brushRef="#br0" timeOffset="1.15909E6">7530 5456 18908,'1'-5'2771,"1"1"1145,-2 4-3910,14-41-5650,-11 40 5650,10-27 1380,-15 52-1386,-1 3 0,1 17 0,2 6 547,4 1-569,4-5 27,5-16-21,2-3 10,4-3 6,2-3 11,0-5 0,0-3 23,-2-6 22,-3-2 3248,-2-5-3208,-2-5-12,-3-3 0,1-8-12,-2-3-4,2-6 72,2-16-68,-4 8-92,3-12 65,-6 15-6,1-1-223,-2 3 207,0 2-12,-1 2-6,0 4-10,-1 3-34,1 0-12,-1 8-38,0 2-18,0 7 477,0 2-578,2 4-105,2 4-119,1 3 85,1 1-449,2 2-318,1 0-472,1 0-5303,10 7 6041,-2-5 0,-7-5 0,-8-9 0</inkml:trace>
  <inkml:trace contextRef="#ctx0" brushRef="#br0" timeOffset="1.15953E6">8245 5272 18813,'-13'-48'786,"-1"0"0,2 4 1,2 7-3666,4 16 3344,2 3 1372,1 3-1563,2 4 993,0 3-1188,1 4 531,2 1-554,2 7 3392,3 2-3392,2 6-11,3 5-1,1 4-4,0 5-7,1 4-697,0 5 681,-2 3-12,-1 5 6,-2 3-5,-2 3 2,-4-14 1,-2 0-15,-2 19 6,-1-19 0,-1-1-5,-6 13 16,-3-3-3172,-2-3 3183,-2-5-537,-5 5 582,5-15-5,-3 0 22,9-17 436,1-5-436,2-2 3072,0-6-3100,1-4 894,0-5-916,2-5 5,0-3 22,2-16-27,0 7-320,4-11 303,2 12 6,4 0-18,2 0 18,3 3-12,2 2 0,2 3 11,14-5-10,-5 8-723,10-2 711,-7 10 6,1 3-12,1 4 0,0 1 6,0 3-5,0 3 10,-1 3-16,1 3 280,-1 3-285,-1 2-1,-2 1-11,-2 0 0,-6 2-11,-5 0-17,-9 11 28,-10-5-17,-11 9-134,-28 3 61,2-8-246,13-11 1,-3 0 99,-3-2 1,-2-3-264,0-1 1,-1-1 66,2-1 1,0-2-1282,-25 0-4572,28-10 6313,4-3 0,15 2 0,2-1 0</inkml:trace>
  <inkml:trace contextRef="#ctx0" brushRef="#br0" timeOffset="1.16009E6">8898 5678 24377,'18'-48'108,"-1"1"0,-1 2 0,-2 6-29,-5 4-12,-1-4-28,-1-4-11,-1-4 0,-2-4-11,-1-3 11,-1-1-1040,-1 2 1029,-1 3 6,0 5 148,0 5-154,0 8 544,-1 4-544,-2 8 5,-2 4 12,0 5 490,-1 5-508,2 2 1155,-1 3-1171,1 4 0,-1 3 798,0 6-804,0 6 12,-1 5-181,1 7 175,0 5 11,0 8-5,2 4-2847,2 5 2835,0 3 6,2 3 0,2 1 0,2-1-2327,3-1 2316,3-3-1,2-2-876,4-5 872,4-3-12,5-3 0,4-6 0,5-6 0,4-5-1171,1-8 1171,-1-5 787,-3-7-764,-5-5 1435,-3-6-1430,-5-7 927,-2-5-921,-4-5 5,-2-6 17,-2-1-22,-3-4 10,-1 0 7,-3-1 27,-1 2-5,-2 1 50,-1-6-56,-2 11 23,0-3 11,-1 16 2862,-2 3-2879,1 4 755,-1 3-767,1 3 545,1 1-572,0 7 316,0 2-333,0 7 17,1 2-17,0 1 0,0 3 6,1 1-12,2 1 6,2 1-17,3 0-16,0 1-46,3-1-16,2 0-67,0-1-90,2 0-163,0-3-245,-1-3-348,0-2-701,-2-4-2195,-2-3 3904,-1-5 0,-5-1 0,0-2 0</inkml:trace>
  <inkml:trace contextRef="#ctx0" brushRef="#br0" timeOffset="1.16026E6">9539 5148 21796,'16'-31'-1154,"0"13"513,7 62-932,-6-9-998,4 16 2571,-7-9 0,-7-19 0,0-2 0</inkml:trace>
  <inkml:trace contextRef="#ctx0" brushRef="#br0" timeOffset="1.16097E6">9799 5451 17468,'1'-5'4357,"-1"1"-430,0 4-3485,12-64-94,-10 46-225,5-17 0,-2 6 23,-5 26-74,1 3-32,0 4-7,-1 3 1,2 7-6,0 6-6,2 3-5,-1 4-6,2 1-3392,-1 1 3409,1 1-16,0-2-7,0-1-5,2 0-5,-1-1 5,1-2-6,-1-2 6,-1-4-11,0-3 11,-2-5 22,0-3 3398,-1-4-3397,1-2 27,1-11-28,1 0 6,2-11-11,0-2 6,2-2-1,0-4 12,2-1-12,0-1-11,2-1 6,0 1-17,2 3 11,0 2 6,2 4-11,-1 3-18,1 5 1,-1 3-6,0 5 1,0 2-24,10 7 7,-6 4-3398,8 6 3391,-8 3-335,1 4 303,-1 2-24,0 2-16,-1 2-39,0 1-39,-1-1-29,2 1-66,-1-2-51,2-1-51,1-3-11,3-3 17,1-4 34,3-6-157,17-4 358,-11-8-595,12-5 729,-17-6 46,-1-3 28,-1-4 22,-3-5 39,-1-1 22,-2-4 35,-2-1 38,-2-1 326,-4 0-219,-2 1 16,-4 2 35,-3 4-12,-2 1-39,-3 6-45,-5 3 646,-3 5-769,-5 3 3386,-10 5-3521,2 6 1,-8 6-3410,7 6 3398,-1 6 1,1 3-101,1 4 101,1 1-7,0 2 1,3-1-6,2-1 0,3 9 0,6-11 0,1 5-6,13-9 6,-1-9 3348,9 1-3348,-1-11 177,3-3-154,1-4-1,2-5 17,1-5 6,-1-3 17,1-2 22,-1-2-3370,-2 0 3426,-2 0 6,-2 1 10,-3 2 1,-1 0-34,-2 4 1,-2 3-67,-2 3-57,-1 3 0,-2 3 3392,0 7-3392,-1 5 0,2 28 0,-1-1-328,2 22 328,-2-7-835,-2 6 835,1 2-471,-1-28 1,0 0 470,0 1 0,0 0 0,0 2 0,0 1 0,0 1 0,0 1 0,0 2 0,0-1 0,0 3 0,0-1-1027,1 1 1,0 0 1026,1 0 0,0-1 0,0-1 0,0 0-89,-1-2 1,1-1-156,-1-2 1,-1 0-631,-5 28-604,-9-6-3438,-5-23 1,-4-3 3631,-9 8 1,-4-4-1,23-26 1</inkml:trace>
  <inkml:trace contextRef="#ctx0" brushRef="#br0" timeOffset="1.1624E6">12802 5331 13062,'-9'-49'596,"0"0"0,1 0 0,0 4 0,0 0 0,2 6-190,0 4 0,1 4 261,-5-27-746,-1 9 527,-2 7-61,0 7 1452,0 7-1329,-3 1-376,7 12 995,-1 2-1095,7 12-17,2 7 5,0 6 23,6 28-62,1 0 319,-2-9 1,1 2-303,5 27-6,-5-25 0,0 0 6,1 4 0,-1 0-3,1 3 1,-1 1-4,1 2 0,0 1-11,0 0 1,1 2 7,-1 0 1,1 0-397,0-1 1,1 3 296,-1-6 0,1 4 0,-1-3-44,1 8 1,0 0-411,-1-9 1,-1 1 0,1-2 323,-1 1 0,-1-3-17,0-1 0,-1-1 260,0-4 1,-1 0-493,1 24 73,-2-10 50,-2-13 191,-11-7-259,1-16 1731,-11-6-1607,3-15 140,-1-8 107,0-10-215,1-7 332,1-7 33,0-9 76,6 10 1,-1-2-57,3 8 0,0-1 698,-3-10 1,1 0-654,2 12 0,1 1 154,-8-30 12,1 1-40,0 3-62,2 2-1219,2 4 1113,1 2-726,4 4 670,2 4 1,6 3-34,4 4-34,5 2-17,7 3-17,4 2-11,6 3-11,4 3-17,3 1-28,6 2 5,3 2 23,3 0 28,2 0 40,1-1-1015,-1 0 1031,-3-3 6,-2-2 128,-6-2-100,-5-2 617,-5-1-450,-1-12-49,-12 10 166,0-8-105,-11 15 2787,-2 1-2714,-2 3 27,-2 2 1560,-5-2-1660,0 7-62,-1-1-50,3 8 563,0 2-652,2 6 32,-4 17-21,3 4 10,-2 18-1385,3 1 1369,2 7 5,4 6 0,3 5-16,-2-29 0,1 0-4,1-1 1,1 1-895,-1 1 0,1-1 892,0-1 0,1-1 0,6 29-757,0-6 757,-2-6-11,-1-7-316,1 3 327,-4-17 942,0 1-897,-5-20 1762,-1-5-1745,1-6 1039,-1-5-1056,1-8 526,0-6-520,3-6 10,-1-3-5,2-3 68,3-15-52,-1 11-822,3-9 823,-3 16 11,-1 3 11,2-3-61,0 10-23,1 0 6,0 13-17,0 4 5,4 2 1,1 4 0,4 4 832,3 5-827,13 14-11,-7-3-584,10 8 584,-13-7-5,-1-1 5,0-2-264,-2-1 270,1-3-6,-3-2-63,4-2 74,-8-6 17,1-2 0,-8-6 587,-2-4-581,-1-4 5,-1-5 6,-1-2 0,0-2 0,-1-2 283,-1 0-272,-2 0 74,-1 0-57,0 2 11,0 1 0,0 4 0,0 3-11,0 3-23,0 3-16,0 2-17,-1 2-6,0 5 0,1 3-5,0 7-34,0 16-45,0-2-1013,2 14 795,2-8-275,4 3-447,3 3-870,6 0-5079,4 1 6962,9 4 0,-13-21 0,0-2 0</inkml:trace>
  <inkml:trace contextRef="#ctx0" brushRef="#br0" timeOffset="1.1641E6">16189 5062 16317,'4'-52'782,"-1"0"1,0 5-1,-4 7-138,-8 13-95,-5 4 573,-3 4-752,-2 4 355,-2 5-507,-1 4-66,-3 3-46,-1 5-33,-4 6-33,-1 6-7,-1 7-10,-2 6-7,0 7-16,1 4 12,-1 7-12,3 3 0,1 5-730,3 1 708,5 3-28,4-1-30,8 1 2,5-5-51,9-1-28,7-6-1707,11-3 1612,6-6-11,8-4 126,4-5-316,6-4-147,3-6-158,4-6-57,-14-7 0,1-4 481,-8-2 0,-1-2 37,11-1 0,-2-3-61,18-14 172,-1-4 147,-3-4 56,-1-4 50,-5-3 82,-17 8 0,-2-2 52,11-17-97,-16 15 0,-2 0 103,3-14 73,-4 2 28,-2 2 2253,-4 5-2220,-2 1-22,-5 7 34,-2 2 22,-3 5 13,-1 5-41,-2 2 162,0 4-257,-2 3 426,0 1-488,-2 2 1476,2 2-1560,0 1 511,1 1-208,0 1-207,0 0-129,0 1-12,-1 0-10,0-2-1,0 1-16,-1-2 5,1 0 50,-3-4-61,1 2-5,-1-4-6,1 3 11,1-1-6,0 0 0,0-1-5,1-1 0,-1-1 5,2-1 1,-1 0 5,1-2-23,1-1 23,0-1-5,0-1 16,0-1 6,0 0-5,1-1-7,0 0 6,1-1 29,0 2-1,1 0 17,0 1 5,-1 1 12,2 1 101,-2-4-113,0 5 7,0-2-7,-2 6-5,1 1 11,0 1-55,-1 2 16,1 1-23,-1 2-5,1 0-17,-1 9 6,1 0 17,2 10-12,-1 3 1,1 6-7,-1 5 12,0 5-2484,-1 6 2478,-1 4 1,0 4-23,-2 5 0,0-14 0,0 2-6,0-10 1,0-1 2,-1 11 0,0-1-3,-1 14-650,0-5 656,2-3 0,1-5-5,0-6-1,1-5 6,0-7-11,0-5 5,1-6 12,1-4 5,0-4 39,0-4 12,0-1-6,2-5-6,2-4-22,2-7-16,3-5-1,4-4-836,1-6 836,2-3-1683,1-2 1677,1-1-1511,2 1 1523,-1 2-131,-1 3 125,0 3-5,-3 2-1,0 5-5,-3 3-5,-2 5-12,0 2-11,-1 4-6,1 2-16,2 2-17,2 3-17,2 2-17,3 3 1421,2 3-1482,1 3-51,2 0-39,0 3 2105,0 0-2816,10 8-415,1 0-443,11 2 645,-11-8 3086,0-7-3394,-9-6 0,2-3 218,1-4 319,2-3-2639,0-6 3334,1-3 235,-1-4 202,-1-2 201,-1-3 191,-1-1 207,-3-2 163,-2 0 83,-4 0 29,-3 1-56,-4 0-102,-4 2 790,-4-6-917,-3 9-68,-3-2 3582,-6 10-4053,0 5-106,-6 2-68,2 5-22,-2 4-16,-3 4-1,-1 4 1,-3 4-7,1 3-4,0 3-7,1 1-3402,1 4 3397,2 0-6,0 2-332,2 0 338,3 0 0,1 1-11,2-1-6,2-2-5,3-3-6,0-4-40,8 1 57,-1-8 11,6-2 28,-2-7 34,2-2 11,2-6 5,1-1 0,1-7-5,2-3 90,9-14-91,-6 5 3234,5-10-3233,-8 9-155,-2 0 178,-3 1 22,-1 3 22,-3 2 22,-3 2 34,-1 4-5,-3 1-7,0 4-38,-2 2-40,0 3-38,-1 2 650,-3 3-707,0 3 1,-4 2 16,-3 11-28,2-1 5,-4 7 1,4-5-17,1 3 11,2 0 5,1 1-5,2 1 0,1-2 0,2 1-5,3-3-7,2 0 1,3-3-6,3-1-5,1-2 11,2-2 0,1-2 11,3-2 0,2-3-6,2-2 12,0 0-18,0-4 24,-1-2 21,5-7 1,-6 0-6,1-5 67,-6-5-45,-5 4-10,-1-7 21,-4-5 6,-3-2-50,0-2 0,-1 4 0,-1 10 5,1 1-11,1 2 17,1 0-16,1 2-1,2 1 0,6-5-5,-1 6-6,6-2 5,6 5-3391,-5 4 3391,7 1-10,-6 3 5,-1 2-11,0 2 5,0 2-2262,-1 4 2262,0 2-923,0 3 901,-2 0 1625,4 12-1720,-5-6-40,1 7-66,-6-7-135,0 1-146,-1-1-235,1 0-2068,0-1 1323,3-2-819,0-2-6508,0-2 9028,0-4 1,-6-4 0,-3-3 0</inkml:trace>
  <inkml:trace contextRef="#ctx0" brushRef="#br0" timeOffset="1.16444E6">18897 4800 20334,'14'-41'487,"0"0"0,0 3 1,-6 10-214,-10 23 272,-2 1-406,-2 2 706,-3 1-751,-1 1 449,-10 7-483,3 1-5,-8 7-17,6-1 6,-1 2-17,-1 2 712,1 1-734,-7 12-17,10-7 524,-4 9-580,8 2 0,5-8-6,1 8-11,6-12-129,0 11 50,3-10-268,4 15 174,0-19-275,7 10 274,-4-17-240,9 2 229,-5-10-17,4-2-33,-5-5-7,-1-1-301,5-7 196,-1-3 157,4-6-337,-2-2-105,-4 3-344,-2 3-412,-3 5-349,0 1-497,0 0-1015,-1 2-140,0 0 3473,-2 2 0,-3 2 0,-1 1 0</inkml:trace>
  <inkml:trace contextRef="#ctx0" brushRef="#br0" timeOffset="1.16537E6">18921 4810 13160,'40'-42'586,"0"1"0,-2 3 0,-11 10 2424,-21 20-2556,-2 4 1161,-2 0-1257,-1 2 101,-1 1 369,-4 0-711,-2 1 2464,-5 3-2446,-3 2-1,-3 5 6,-4 2-6,-3 3-5,-3 2-11,-1 3-17,-1 2-664,-1 3 630,-1 0-5,1 3-17,1-1-11,3 1 5,3-1 0,4 0-5,4-1-1,3 0-5,4-1-22,4-1-17,2-2 5,1 0 1,3-3-7,3-1 35,3-2-12,5-2 6,4-3 11,1-2 5,4-4 7,2-3 4,1-3 12,1-4-5,3-5-1,0-5-364,0-5 365,-1-3 10,-2-3 1,-1-3 0,-4-2-6,-2-2-12,-1-3-10,-2 0 0,-2-2-12,0 1 62,3-13-28,-5 15 28,1-6 11,-7 20 639,-2 4-633,-1 5 5,-3 3-22,1 4-28,-1 1-17,0 3 362,-1 7-390,-1 2 0,-1 7-5,-1 3-6,0 1 0,-1 3-6,0 3-5,0 2 0,0 1-29,1 2 7,1-1-18,2 1-27,0 0-40,4-1-50,1 1-56,6-2-61,3-1-57,4-2-167,4-2-147,4-5-229,2-3-313,3-5-394,3-4-597,2-3-965,2-4 3154,6-4 0,-20 2 0,-2-2 0</inkml:trace>
  <inkml:trace contextRef="#ctx0" brushRef="#br0" timeOffset="1.16583E6">19735 4808 9554,'2'-6'6161,"0"0"-4711,-2 6 2639,0 0-3440,-3-61-138,-2 44-102,-5-45-96,-1 61-83,-2 1-57,-1 3-38,-1 2-29,-1 5-22,-1 3 11,0 3-33,-1 3-12,0 4-3402,1 1 3385,1 3-121,0 3 105,3 2 0,0 1-6,2 1 6,1 0-6,3 1-11,2-1 0,2-2-11,3-2-6,5-4 0,2-3 1,5-2-12,3-4 11,4-4 11,4-4-5,3-4-6,2-3 0,3-5-5,1-4-6,2-5 11,1-4 0,1-4 17,1-3-283,0-2 288,0-4-511,-1-4 517,-2-2 34,0-5-23,-3-2 6,0-5 0,0-3-11,-1-3 654,-1 0-598,-2-2 47,-9 17 1,-2 0 53,6-18-71,-9 19 1,-2 2 142,-1-8-136,-4 4 204,-3 5 16,-2 5-11,-3 4-39,-2 5-39,-2 4-45,-1 4-50,2 4-68,0 3 259,1 3-314,1 1 571,0 5-549,-2 2-34,-1 8 0,-2 4 6,-1 6 0,-1 6-17,1 5-6,0 6-5,0 4 2297,2 5-2292,0 2-11,2 1-27,0 2-1292,2 1 1246,0 1-61,2 1-95,0-1-152,2-1-201,2-1-275,3-3-448,3-3-706,4-3-2016,1-5-4800,0-9 8844,-2-6 0,-5-13 0,-3-6 0</inkml:trace>
  <inkml:trace contextRef="#ctx0" brushRef="#br0" timeOffset="1.16686E6">20041 4849 19896,'18'-37'-64,"0"-1"1,0 2 0,2 11 279,18 23-373,3 1 240,-9 1 1,1 0-431,17 0 142,-17 0 1,0 0-195,13 1-89,-2 0-27,-1 1 0,-3-1 28,-2-1 5,-4 0 135,-5 0 1171,-4-3-868,-6-1 1097,-3-3-840,-6 1 578,-3-2-432,-3 1 950,-2-1-850,-2 1 33,-2 0 29,-2 1 18,-1-1-13,-2 2-33,-1 0 352,-3 0-503,3 2 190,-4-1-370,5 3-32,-1 0-52,3 1 17,-2 2-72,3 2-6,-3 3-6,4 1-11,1 2 17,1 5-1,7 2-10,1-1-6,7 0 11,0-7-16,0-1 21,3-1 7,0-2 16,11-3-17,-7-2 12,7-4 0,-9-3-1,-2-2 6,-3-2-5,-1-2 50,0-9-50,-4 4-1,0-7 1,-6 7 16,-1 0 29,-1-5-29,-2 7-11,-2-2-5,-2 8-6,-2 3 17,-7 2 11,-4 3-17,-9 6-17,-4 7 1,-1 12-1,6-2-11,3 4-5,9-5 16,-1 1-22,2 3 23,2 0-12,-1 15-11,5-8 17,1 11-1,8-1-10,11 0-17,12 7 11,14-10 0,7-11 0,1-12 17,-1-11-23,-12-7 6,-3-5 11,0-7-3392,-9 1 3393,6-7-1619,-12 3 1607,0-2 11,-3-1-11,0-3 17,-1 0-234,0-1 229,0 0-1,0 1 11,0 0 12,-1 2 5,-1 1 0,0 3 1582,4-5-1548,1 3-45,3 0-17,-4 7 292,0 5-292,0 5-16,-2 1-1,2 0 1,-3 5 10,-1 3 6,2 13 6,-3 12-11,-1 2 3097,-4 7-3092,-3-10-16,-1 1-12,0 12 6,4 1 22,0-3-11,5-7 5,5-8 12,-2-10-6,5 2 29,2-12-24,-4-2 7,5-5-1,-5-4 6,0-4 311,6-12-283,2-10-33,-1-2 5,-3-7 5,-6 8-16,-2-3 22,0-1 1,0 0 77,1-15-38,-4 13-1,0-8 112,-6 3-94,0 11 10,-5-7 90,-3 5-105,-2 10-91,-1-3 0,2 13 0,1 4 0,1 3 0,1 3 0,2 2 0,0 2 0,2 3 0,0 2 0,0 6 0,2 13 0,4 8 0,7 16 0,10 7-1050,-2-9 1050,3-2 0,2 4 0,-7-11 0,4 12-131,-10-3-77,-9 1-728,-17 10-94,-9-14-1345,-18-6 2375,-9-9 0,23-14 0,-2-1 0</inkml:trace>
  <inkml:trace contextRef="#ctx0" brushRef="#br0" timeOffset="1.16914E6">23403 5126 23601,'43'-38'650,"-6"10"-482,-31 29 16,0 2 1,-3-2 11,0 1 17,0-1 17,-1-1 1193,-1 0-1351,0-3-38,-1-1 0,0-3-1,0-2 12,0 1-17,0-3 6,0 0 5,0-4-11,-1-2 0,-2-4 5,-1-20-10,-2-17-1106,1-3 1094,2 27 1,0-1-1,-1-18 0,0-4 0,2-1-11,1 0 0,0 1 12,1 5-7,0 6 18,0 8 10,0 8 18,0 7 10,-1 8-16,0 4-17,-1 5-22,-1 3-18,1 3 1095,-2 6-1083,0 6 5,-1 9-5,-1 10-5,0 9-6,1 9-1634,1 7 1617,2 7 11,2-30 0,0 0-11,1 2 0,2 0-8,-1 0 0,2 1-12,1-1 0,1 1-19,0-1 0,1 1-23,0-1 1,1 0-46,0 0 1,1-1-45,0 0 0,1-1-82,-1 0 1,1-1-149,0 0 0,-1-1-1389,8 30-857,-3-1-1243,-6-3-5047,-5-8 8945,-3-9 0,0-20 0,0-9 0</inkml:trace>
  <inkml:trace contextRef="#ctx0" brushRef="#br0" timeOffset="1.16982E6">23104 4944 16029,'0'-45'352,"-1"1"1,0 3 0,4 6 311,8 12-540,3-1 1116,3 3-1206,3-2-34,5 2-11,3 0 11,6 1-12,3 1 7,4 0-1,2 1 6,0 1 0,2-1 6,0 0 541,-2-2-536,-1 1 12,-4-3 5,-3 1 44,4-13-32,-12 6 16,2-9 28,-15 9 16,-2 2 29,-2 1 39,-4 2 28,-1 2 1648,-2 3-1614,0 1-23,-3 4-22,1 0 1487,0 4-1516,-1 1 257,0 3-335,0 1 521,0 1-560,0 2-22,0 5 0,2 4 5,-1 7 23,2 5-17,-1 6 6,0 6-6,1 5 0,-2 4-1903,1 4 1892,0 2-6,0 0-28,-1 2 23,1-2-6,-1-1 5,0-2 1,-1-3-474,1-2 473,0-4-10,0-3 5,1-4 5,0-4-5,1-4 6,-1-5 22,0-3-23,1-4 40,-1-3 1819,1-3-1774,1-1 10,0-4-21,5-3-29,2-5-22,4-5 11,2-4 6,3-1 6,0-2 5,1 2 0,-3 1-12,0 2 7,-2 3-12,-2 3 580,-2 2-579,-1 2-29,-1 2 34,-1 1-40,-1 2 1,1 1-1,1 1-10,0 2 5,3 2 0,1 2-3398,2 2 3381,1 2-80,1 0 97,0-1-6,0 1 17,0-2-11,0 0-5,-1-2 16,-2-1 0,-1-1 6,-2-2 17,-2 0 139,3-7-72,-4 0 5,1-7 6,-5-1-39,-1-1 62,-2-4-7,-2-1-10,-1-1-12,-2-1 1,-2 2 5,-1 0-66,1 3-46,-1 3 3346,2 3-3346,0 3 138,2 3-138,0 2 0,1 2 0,0 1 0,1 3 0,1 3 0,2 5 0,1 4 0,5 5 0,2 3 0,3 4-108,2 1-827,11 15 11,-7-9-835,8 10-8072,-11-16 9305,-4-4 1,-6-12-1,-4-5 1</inkml:trace>
  <inkml:trace contextRef="#ctx0" brushRef="#br0" timeOffset="1.17174E6">24936 4693 22291,'-12'-58'806,"0"1"0,1 9 1,3 8-572,4 15-78,3 16-84,-1 3-45,2 3-28,0 2 5,0 6 12,0 3 0,3 8 39,3 19-28,-1-4-3392,2 14 3397,-5-9-10,-1 1-60,-1 0 49,-2 1 16,-1-2-2260,-2-2 2248,-1-1-722,-1-4 712,0-4 1949,-3 2-1771,4-9 35,0-3 83,3-10 39,3-5-111,0-5 2841,4-13-2987,1-1 12,5-13 44,8-9-51,8-6 542,-7 17 1,2 1-615,14-16-6,2 8 1,3 11-3260,-9 9 3231,10 1-5,-13 11-184,0 2 144,1 6-28,-1 3-38,1 4 227,-1 5-356,0 3-90,1 5-202,-1 2-275,1 5-643,1 4 821,1 3-8580,-1-3 9226,-5-4 0,-11-15 0,-7-5 0</inkml:trace>
  <inkml:trace contextRef="#ctx0" brushRef="#br0" timeOffset="1.17306E6">26236 4929 19459,'13'-42'346,"1"-1"0,0 1 0,6-18 0,-2 5-229,-6 20 1,-2 2-14,2-2 0,-1 1-20,0-2 0,-1 0-6,1-1 0,-1 0-501,1-1 1,-1 0 486,-1 1 0,1-2 59,2-13 1,-1 0-71,-3 14 0,0 0 14,2-9 1,-2 2 66,-1-7 1332,-4-4-1348,-5 21-23,-3-1-39,-5 24 827,-1 6-866,-3 5-6,-1 9 11,-13 22-8,10-2 0,0 2 113,-1 2 0,1 1-122,-1 7 1,2 1 219,4-6 0,2-1-228,-1 3 1,2 2 2,0 1 0,1 1-1148,1 2 0,1 1 1131,1 2 0,1 0-8,2-1 0,1 3-313,2-6 0,1 3 0,2 1 216,3-2 1,1 1 0,1 0-91,-1-1 1,0 0 0,1 0 26,8 14 0,-1-4-76,-3-16 1,-2-4-29,1 0 1,-2-1-20,0-2 0,-1 0-97,6 24-250,-5-8-51,-3-9-118,-3-11 1836,-4-9-2395,-3-8-2465,-7-12 521,-2-7-1932,-15-21 5259,7 1 1078,-12-15-1078,10 15 0,0-1 0,-15-20-461,11 16 1,0 0 1274,6 7 1,2 1 123,0-1 1,0 0-361,0 1 0,1-1 1288,-16-25-378,12 20 1,1-2-75,2 3 1,0-1-878,2 3 1,0-1 952,-6-27-1042,17 28-117,2-5-107,9 12 264,5 2-387,6 1-45,6 1-28,7-1-17,6 1 1369,8-2-1369,6 1-5,7-1-15,-25 10 1,0 0-256,3-1 0,-1 1 264,2-1 0,1 0 0,-1 0 0,0-1 11,0 1 1,0-1-10,-1-1 1,-1-1 0,-1 0 0,-1 0 5,-1-1 1,-1-2 29,7-8 0,-1-1-5,-3 0 1,-2 0 78,2-5 0,-2 1 90,6-11 39,-16 13 11,-13 15 1,-4 3 1009,-1 3-1094,-2 3 1657,1 2-1780,-1 1 670,0 9-675,-1 1 44,-5 24-34,0-4-1360,-4 15 1338,2-7-12,-1 3-221,-4 19 222,4-12-1225,-3 13 1219,5-17 0,2-1-644,0-1 638,0-3 800,2-2-805,1-6-6,1-2 1,1-5 10,0-5 190,0-2-207,1-5 1303,0-4-1269,2-2 861,1-3-838,1-2 263,2-3-257,1-3-12,4-4-6,1-3 29,10-10-40,-3 4 12,7-6-12,-9 7-22,2 2 17,-2 3 11,-2 3-11,0 2 11,-4 4-17,-1 2-16,-2 1 21,2 9-10,-2 0-12,2 9 18,-2-2-1,0 2-17,0 0 12,0 1-12,1-2-33,1 1 22,1-2-5,1 0 11,1-2-17,1-2 22,2-2 0,1-3-5,1-3 39,2-1-28,0-4 0,1-3 0,10-11 0,-8 1 11,5-10 1,-12 6-18,-2-4 17,-1-1-5,-2-2 33,2-14-5,-5 10 5,0-10 17,-5 16 0,-2 2 17,-1 4-6,-1 4-6,0 4 23,0 3-50,-2 3-6,1 1-17,-1 2 6,-2 7-17,-1 1 11,-1 7-39,0 3 28,-1 4 0,1 1 0,0 2 0,2 1-11,0 0-6,2-2-11,1-1-56,2 7 45,3-8 0,3 4 39,3-11-28,3-2 0,2-2 0,4-3 5,2-2 1,3-4 16,3-2 18,0-5-40,0-3 33,-1-4-5,-2-3 11,-2-2 12,-3-2-6,-1-1 22,-4-1-11,-2 0 0,-3 1 22,-3 1 1,-2 1 16,-2 4 17,0 1-23,-2 4-10,0 2-23,0 4-17,0 0-5,0 3-6,0 9 0,0-1-12,0 9 18,0-2 0,1 1-18,1 1 18,2 0-12,1 0 1,1 0 5,2-2-6,1 0 12,1-3-6,3-1-6,0-2-5,3-2 0,-1-2 22,2-2-5,0-2 5,0-3 11,0-3 6,-1-4 28,-1-4 45,-2 0 28,-1-1 28,-2 1 16,-3 1-5,-1 1-22,-1 1-12,-2 3-110,0 1-24,-1 3 0,-1 2 0,-1 1 0,1 7 0,-2 2 0,-1 10 0,-2 4 0,-3 7 0,-1 5 0,-4 6-249,-2 4 249,-3 4-1240,-2 3 1240,-1 4 0,1 2-96,0 1-69,10-28 0,0 2-566,0 12 0,2 1-286,1-10 1,1-1-1438,1 11 1,0-1 2453,3-9 0,0-4 0,1 4 0,0-3 0</inkml:trace>
  <inkml:trace contextRef="#ctx0" brushRef="#br0" timeOffset="1.17412E6">29780 4605 20667,'-2'-49'573,"1"0"1,-1 5-1,-2 7-203,-7 19-73,-3 2-62,-1 6-50,-2 2-34,-1 5-4642,0 3 4597,-2 4 1294,0 3-1310,-1 7-11,-1 3-1,-1 4-11,0 3-16,-1 2-12,0 2-17,1 2 1,2 0-23,1 2-1227,3 0 1227,5-1-127,3 0 149,5-1-22,3-1 6,3-3 2083,4-1-2073,5-5 1,2-1 6,2-5-7,2-4 18,1-3 22,1-4-6,1-4 1,2-5-29,3-6 12,2-4 11,3-5-1,0-1 7,0-3 22,-2 0-1,-2-1 12,-3 1 160,-5 1-143,-3 1 17,-4 3 5,-4 3-17,-3 3 3179,-2 4-3207,-2 2 613,-3 2-651,0 3-24,-5 1-4,-1 1 4,-1 3-38,-2 3 33,-7 9 0,4 0-22,-5 7 22,7-3 1,2 1-24,1 1 63,2 1-62,2 0 11,2 2 0,3-1-17,2 0-3364,3 0 3387,4-1-29,10 7 6,-3-9-5,5 3 11,-5-10 16,-3-3 1,-1-2 0,-1-3-1,-1-2-16,0 0 33,5-9-22,-2 1 56,11-12-33,-7 4-12,4-6-11,-6 3 6,0-2-6,2-2 3408,6-11-3402,2-2-6,0 0-17,-2 5-3375,-7 13 3398,-1 0-357,1 3 357,-1 0-1,2 0-5,-1 3 0,2 0 40,0 2-40,0 2 5,0 3-5,-3 1 0,1 1 6,2 4-6,-4 2 0,3 4 0,-6 2 0,0 2 0,-2 2-17,-1 2-2126,-2 1 2143,0 2 0,-2 2 0,-1 0 126,1 10-126,0-8 17,3 7-23,1-13 1,1-1-1,2-3 0,3-2 6,0-2 12,3-4 1130,1-2-1136,3-3 137,2-4-132,1-2 11,2-6-33,1-3 11,0-3 0,-1-4 11,0-4 2862,-2-3-2856,-1-4 1651,-2-4-1668,0-2 40,-2-1-29,-1-1-878,-2 1 884,-1 2-17,-2 3 39,-4 2 17,-2 5 17,-3 3 5,-2 6 85,-4-2-96,0 9-17,-3 1-16,-1 7-12,-1 2-5,-1 3 0,-2 2-6,-2 5-5,-2 5-12,0 4 28,0 4-38,-5 15-29,7 8-101,7 16-786,12-11 613,14-1-426,1-22 0,3-2-1019,15 15-796,-11-13 1,1 0 2559,19 14 0,-22-19 0,-2-2 0</inkml:trace>
  <inkml:trace contextRef="#ctx0" brushRef="#br0" timeOffset="1.17586E6">2703 7788 20346,'-7'-53'646,"-1"1"0,1 4 1,0 7-37,1 8-67,-2 5-89,-3 5-85,-1 4-100,-3 5 132,0 4-283,-1 3 63,-8 5-152,5 7-1,-6 5 0,6 9-6,-3 5 6,-2 6-205,0 3 183,7-5 0,0 0-12,-8 17-405,9-15 1,2 0 416,-2 13-6,4-1-23,4-1 1,4-2-17,3-5 11,5-3-29,11 4 35,3-13-6,10 1 11,-3-15-6,3-3 7,13-12 21,-10-2-195,7-11 218,-13-1 5,-4-4 6,-2-2 7,-3-3 4,-2-2-10,-4 0 4,-2-1 12,-1 2-11,-3 0 17,0 3-29,-2 1 1,0 2-1,0 2-10,-1 3 33,0 4-6,1 4 29,-2 3-91,0 5 194,0 1-194,0 11 950,1 0-944,0 10 0,1-1-10,0 3-7,0 3-16,2 1 0,-1 2-6,3-1-39,0 2-56,2-1-68,1 0-66,4-3-79,0-1-56,4-2-67,1-4-411,13-1 220,-7-7 23,7-2-386,-1-15 783,-9 0 141,6-10 89,-13 0 56,0-2 34,-4-2 73,0-1 55,-2-2 40,-1 0 44,-2 1-16,0 1 0,-1 1-17,0 1-17,2 1 264,1-4-258,-1 9-11,1-2-51,-2 10-45,-2 2-27,1 4-29,-1 1-11,-1 1-11,0 3 6,1 3-17,1 3-6,1 4-5,0 2-23,0 4 6,0 3-23,-1 1 17,1 2-5,-1 0 5,0 14-5,0-1-6,0 0 11,-1-8-17,-2-14 23,2-3 33,-2-5 23,2-4 17,-1-3 11,1-5-6,2-3-11,1-7-3347,2-4 3375,3-2-1050,2-3 1066,1-1-381,2 0 376,2 0 6,0 1-23,0 2-21,1 1 10,0 3-11,0 1 6,-2 4-29,0 3 1,0 2-267,-1 3 233,0 3 2496,-2 0-2507,0 3 1380,-2 1-1408,1 4 11,0 1-45,1 2-17,0 2-27,1 2-2626,1 0 2530,-1 2-927,2 1 760,0-1-609,12 8 295,-5-7-62,9 2-57,-7-9 1,4-4 28,0-2 95,0-3-1720,0-1 2078,-1-4 1104,-2-1-768,-2-5 1312,8-9-1037,-11 2 101,7-6 67,-13 5 56,-1 0 11,-1-2-39,-3 0-1943,-1-1 1825,-2-1 2409,4-19-2537,-5 15 1170,1-13-1164,-5 21-7,-3 1 1,1 3-23,-2 3-45,-3 2 3466,-6 2-3583,-1 5-6,-6 3 62,-10 12-62,4 3-5,-10 10-29,7-2-298,0 3 282,1 2-12,2 1-5,2 0 0,3-1-5,1 11-1,6-1-11,2-3-11,7-8 23,5-14-1,3-2 6,4-6 11,4-2 300,9-6-300,-3-4 22,17-16-542,-14 3 559,7-11 23,-9 7-3203,-2 0 3237,-2-1-641,-2 2 691,-2 0 28,-1 2-6,-2 3-11,-3 3-28,0 2 73,-2 3-152,-2 4 301,1 2-345,-3 3 3042,2 4-3008,5 14-46,-1-2-5,2 12-5,-3-7-34,-1 1 986,0 2-1188,0 1-291,1 2-532,-1 1-1367,2 2 2431,0 4 0,-3-17 0,0 1 0</inkml:trace>
  <inkml:trace contextRef="#ctx0" brushRef="#br0" timeOffset="1.17657E6">4882 7725 13057,'-11'-53'724,"-1"-1"1,1 5-1,0 7-147,1 12-101,-2 4 1375,-2 5-1526,-2 4-95,1 4 1016,-2 6-1134,0 3-56,-3 5-11,0 5-1,-2 6-4,0 7-1,-2 7 11,-1 6-33,1 7 0,0 5 1521,4 4-1549,2 4 22,4 1-16,5-1-12,4-2-22,12 12-113,15-7 166,-4-26 0,3-1-9,19 4 23,1-12 28,-13-16 39,-2-1 23,-5-7 44,-2-4 152,1-15-157,-6 0-34,2-11 23,-7 6-435,0-3 424,-2 1-6,-2 0 2590,-2 1-2613,-1 3 1,-2 2 990,-1 4-901,-2-1 107,0 8-258,-2 1 740,3 9-785,-1 4 6,2 6 161,-1 6-167,0 8 16,1 8-3436,-2 28 3409,1-9 2,1-12 1,-1 0-1263,0 20 1227,-1 5 24,1-29 0,0 1-8,0 2 0,0 0-8,0 2 0,0 0 2,-1 2 0,1 0-19,0 0 0,-1 1-12,0-1 1,1 1-17,-1-1 0,0 2-113,-3 16 1,0 0 78,0-13 1,-1-1 2,-2 11 0,-3 0-104,-3-6 1,-3-4 145,5-12 0,-2-2 8,-4 6 0,-2-3-100,-8-3 78,2-11-34,3-10-39,3-10-386,-3-21 145,9-4-134,-2-19-510,13 11 1,1-3-1366,0-25-134,4 16 1,2 1-2139,0 11 0,1 2 4679,6-26 0,-4 27 0,-2 12 0</inkml:trace>
  <inkml:trace contextRef="#ctx0" brushRef="#br0" timeOffset="1.1773E6">5046 7561 18750,'1'-5'3557,"0"0"-235,-1 5-3328,12 0 23,-3 13-17,11 7-6,-4 17-1351,3 7 1346,1 3 5,1 5-5,0 1-6,-1 3-11,-2-1-1720,-3-1 1725,-2-3-16,-5-4-424,-2-4 474,-4-5-5,-4-5 22,-2-6 11,-5-6 12,-2-6 33,-3-4 28,0-6 16,0-4 1009,0-5-1025,2-5-11,0-5-11,1-6-6,3-3-17,1-5-22,4-2-23,3-4 1,6-1 1836,3-1-1859,7 0 0,4 1-496,3 1 474,2 1-17,3 3-17,1 3-40,3 3-27,0 3-34,3 3-44,0 2-57,1 4-67,-1 1-73,-1 3-554,13-2 437,-12 4-17,10 0-279,-14 3 317,-1 0 63,-1 0 112,-3 0 117,-1 0 118,-4-1 118,-2 0 78,-3-3 73,-3 0 1126,-3-2-1020,-2 0 417,-2-2-287,-1-1 33,-1 0-6,-2 0 0,-1 0-12,-1-1 1,0 2-22,-2 1-90,0 1-90,-4 2-72,-1 1 89,-15 3-191,6 4-10,-13 5-7,8 6-4,-2 6-12,-2 5-6,0 3-383,-1 3 384,2 1-23,2 2-641,4 0 635,4 0 1,3 0-7,4-1 7,3-2-18,3-2-16,4-3 0,3-4 0,6-4 5,4-4 6,2-4 23,4-4-1,0-2 17,2-5 6,1-4 0,-1-6 0,0-5 33,0-4 12,-2-3-1112,-2-3 1134,-1-1-22,-3-1 568,-2 0-529,-2-1 11,-1 2 22,-2 1 12,0 3 11,-2 2 5,-1 3-11,-1 4-11,-2 3 1555,0 4-1594,-2 3-28,0 3-17,-1 1-28,0 2-17,0 7-11,-2 1 6,0 8-17,-2 3-23,0 2 12,0 4-29,0 2-16,0 1-34,0 2-28,1 0-55,1 1-91,1 1-134,1-2-1182,2 1 745,1-2-433,4-2-126,3-3-500,4-2-823,3-7-2111,4-3 4839,5-6 0,-12-3 0,1-2 0</inkml:trace>
  <inkml:trace contextRef="#ctx0" brushRef="#br0" timeOffset="1.17781E6">6296 7849 21630,'12'-43'694,"-1"0"1,0 5-1,-3 7-189,-7 19 528,0 3-691,0 2 152,0 2-304,0 2 102,0 2-276,-1 4 113,2 3-107,0 3 321,0 3-326,1 2-11,-1 2-12,-1 1 23,0 3-6,-1 1 0,0 2 6,-2 1 0,-1 0-23,-3-1 1,1-1-1,0-2-16,0-1 22,1-3-6,0-3 0,1-3 18,1-3 27,1-3 6,0-3 11,0-1-12,0-3-16,0-2 17,0-4-6,-1-2-5,1-4 5,0-2-5,1-2-1,1-2 7,2-1-7,2-2 1,2 1 5,3 0-17,0 2 29,2 3-18,0 1-16,1 2 6,0 2-23,0 2 11,1 2-11,0 2 5,2 2 12,-1 1-17,3 1 17,0 2-17,1 0-11,8 4 16,-6 1 12,5 3-17,-10 0 6,0 2-12,0 0-5,-2-1-1080,-1 1 1096,-1-2-71,-3 0 66,-2-1-6,-2-2 1,-1 0 10,-2-3 85,0 0-17,-1-1-1,0 0 1074,0-1-1101,1-1 40,1-3-57,2-2-6,8-6-22,-1 2-5,5-3 33,-2 6-17,0 1 0,1 2 11,-2 2-22,6 1 6,-5 1-12,4 5-5,-6 2 0,0 5-17,-1 2-45,-1 4-72,-2 3-85,-2 4-179,-3 4-257,-1 2-2783,-3 3 805,-2 1 2644,-2 4 0,2-18 0,-2-2 0</inkml:trace>
  <inkml:trace contextRef="#ctx0" brushRef="#br0" timeOffset="1.17861E6">7450 7756 20362,'9'-45'537,"-1"0"1,1 4 0,-4 6-174,-6 16-61,-2 2 1303,-1 2-1394,-1 3 467,-1 2-534,0 2 231,0 4-303,1 0 825,0 3-842,-1 1-28,0 2 23,-4 9-12,1 1-17,-2 8 1,3-2-12,1 1-34,2 3 29,1 0 0,3 1 5,1 0 17,9 12-17,2-8 0,9 7 0,11 2-487,-6-9 488,9 8-12,-1-3 0,-10-8-17,5 4 17,-9-4-6,-7-7 1,-2 3-23,-8-9 16,-4 1 1,-4-1-22,-6-1-23,-5 0-40,-6-2-55,-4-1-284,-2-3 105,-2-2-157,0-4-108,2-3-110,1-3-570,-4-13 440,10 3 135,-2-11 224,12 4-444,4-6 836,4-1 162,1-5 191,3 0 218,0 0 213,1 3 101,1 4 195,1 3-268,-1 6-3270,0 2 3074,-1 4-78,-1 2-90,1 3 622,-1 2-767,1 4-169,1 2-11,0 6 3409,1 2-3397,1 6-6,0 4-6,1 3-17,0 15-39,-1-6-986,-2 14 880,-1-10-129,-2 4-319,-1 1-718,-3 1-3040,-3 1 4329,-3 6 0,4-22 0,1 0 0</inkml:trace>
  <inkml:trace contextRef="#ctx0" brushRef="#br0" timeOffset="1.17979E6">6305 7744 21691,'9'-31'941,"0"5"-666,0 19-35,0 0-27,1 0-39,-1 1-6,1 0-11,0 0-29,-1 1-4,1 0-18,0 1-16,1 1 89,6 1-118,-3 1 7,4 0 4,-5 1-21,0 1 22,0 2-1,0 2-10,0 1 0,-1 1-6,-1 0-6,0 2 17,-2 0-22,1 1 17,-1 1-12,0 1-5,-1 1 28,0 1-6,-1 0 12,0 1 5,-2 0 17,-1 3-34,0-2-6,-2 2 7,0 0-35,-1 0 23,0 1 6,-1-1 5,0 1-22,0-3 28,-1 0-6,0-1-11,-1-2 17,0-1-17,-1-1 5,1-2 1,-1-1-1,1-1-10,0-2-1,1-1-5,-1-1 28,2-1 711,-1 0-745,0-6 0,1 0-5,-2-4-17,1 1-12,0 0-5,-1-1 6,2 0-1,-2-1 7,2 1-12,0-2 44,0 0-44,0 0 6,0-2 5,0-1-39,0 0 34,2-1-6,0 0 0,2-1 0,1 1 11,0 0 0,1 2-5,-1 0-17,2 0 16,0 2-16,1-1 11,0 3 39,-1 0-39,0 2 11,-1 0-22,1 1 22,0-1 1,0 1-12,2-1 5,0 1-38,2-1 27,0 2 6,1-1 0,-1 1 6,1 1-1,1-1 1,-1 2 16,1 0-5,-1-1-23,2 2 12,1-1-12,0 0 23,-1 2-11,0-1-12,-3 1-11,-1 1 1,-3 2 4,-1 2 1,-1 19 0,-2-6-11,-1 13-18,-3-9-44,-1 2-117,-2 1-264,0 1-644,0 1-2806,3-1 3915,0 2 0,1-13 0,0-2 0</inkml:trace>
  <inkml:trace contextRef="#ctx0" brushRef="#br0" timeOffset="1.18083E6">7941 8377 19369,'38'-13'-209,"1"0"1,-2 0 0,-11 7 1130,-23 13-930,1 6 1,-2-7 0,0 3-1</inkml:trace>
  <inkml:trace contextRef="#ctx0" brushRef="#br0" timeOffset="1.18234E6">3687 10115 20890,'-11'-40'309,"1"0"1,2 3 0,-2 8-102,-1 20 977,0 1-1079,-1 2 335,1 3-385,-1 1-5,-7 9-29,1 3 34,-18 21-22,10-3-842,-12 14 819,8-7 6,-2 4-6,0 1-17,1 1 12,2-3-2481,2-2 2463,5-3-10,4-5-104,6-5 98,4-3 11,5-3 45,13 2 727,3-7-705,12-1-16,4-8 3324,4-7-3296,24-11-23,-13-1-5,13-9 134,-13-1-530,-14 7 537,-1-6 4,-17 11 11,-7 1-5,-3 2-6,-4 1-33,-2 2-34,-4 1 28,-9 1 585,2 3-697,-8 0-5,4 7-12,-2 2-5,-1 4 5,-1 3 0,1 3-11,0 4 11,2 1-22,0 5 0,1 3-1080,0 2 1074,1 3 0,2 0-50,1 14-22,7-13-374,4 8 228,10-18-90,7-2-151,8-2-219,7-3-263,6-4-1244,6-4 281,4-4-785,5-3-1254,1-5-4958,-3-2 8918,-8-2 0,-18 1 0,-9 2 0</inkml:trace>
  <inkml:trace contextRef="#ctx0" brushRef="#br0" timeOffset="1.18268E6">3976 10446 17911,'21'-53'1125,"0"0"1,-2 4 0,-3 8-320,-5 14-117,-3 5-95,-3 5 633,-1 4-812,-3 4 171,-1 4-373,0 2 46,0 3-191,-1 3-29,-1 4 17,-2 4 391,-2 5-408,-2 4 1,-8 16-18,-3 9 0,-2 2-1432,-2 2 1399,5-14-17,-1 0-1023,0-1 955,-1-2-436,-1-2 319,0-3-61,-2-2-51,1-2-28,0-5 37,1-4 81,4-4 1276,1-5-1114,5-4 1122,2-7-1049,4-4 546,2-8-451,2-4 34,0-5 33,4-2 12,1-2 5,6-2 6,2 1-551,2 1 556,3 1-28,1 3-38,1 4-35,2 4-38,1 5-18,2 6-10,1 3-23,3 4 5,3 7 1,0 2-6,2 8-11,0 3-29,-1 5-740,-3 2 679,-1 3-39,-3 0-90,-2 1-168,-2-1-335,-2-2-611,-1 0-1569,-2-2-6918,-3-3 9301,-2-5 1,-7-8 0,-1-3 0</inkml:trace>
  <inkml:trace contextRef="#ctx0" brushRef="#br0" timeOffset="1.18294E6">2977 11265 23252,'-42'9'362,"0"0"0,3 0 1,12-3-190,22-6 965,4 0-1059,8-1 5,6-3-12,13-4 24,14-4-46,15-4-510,-20 7 1,1-1 478,6-1 1,2 0-984,4-1 1,2-1 982,4 0 1,1 0-9,3-1 1,0 1-10,2-2 1,0 1-3,0 0 0,0 1 3,-1-1 0,-1 1 5,-1 0 1,-1 0-1,-2 1 0,-2 0-5,-3 1 0,-1 0-272,-3 1 0,-1 1 261,-4 0 0,-2 0-940,-3 2 1,-1-1 925,26-5-40,-11 2-869,-7 2 724,-9 1 681,-6 1-1532,-7 2-1636,-4 0 2694,-4 1 0,-6 1 0,-1 1 0</inkml:trace>
  <inkml:trace contextRef="#ctx0" brushRef="#br0" timeOffset="1.2649E6">6741 10253 17762,'-26'-37'33,"0"0"1,-15-23 2475,41 60-2543,2 0 1432,4 3-1375,7 1-12,6 4-22,6 2-1404,8 4 1404,4 2 0,4 1 2212,5 3-2263,-6-1 1,0 2 5,9 7-336,-13-6 0,-4 1 347,-12 3 6,-9 2 11,-8 2-76,-22 14 126,-1-10 1,-17 8 61,-11-11-23,12-9 23,-10-1 23,20-14-1,5-4-27,5-3 2954,5-4-2966,4-12 57,4 0-118,5-10-1,12-8 1,1 7 668,11-9-685,-3 9-745,4 1 689,4 0-34,3 0-369,-6 7 1,3-1 194,5-1 0,1 0 59,0 0 1,0 0-935,1 2 1,-1 1 24,17-8-735,-1 2-3398,2 2 5258,4 0 0,-28 11 0,-1 1 0</inkml:trace>
  <inkml:trace contextRef="#ctx0" brushRef="#br0" timeOffset="1.26523E6">7829 10008 22834,'-40'-2'263,"1"0"0,2 0 0,7 3-128,13 7-29,-1 4-16,0 1-45,0 4 22,-4 11-56,6-5-348,-1 10 325,8-11-16,5 0 85,2-2-57,3-1-22,6 3 5,1-6 0,7 0 17,-2-8 34,1-4 286,2-1-242,0-3 34,0-4 6,0-3 173,5-13-140,-6 1 6,2-9 28,-7 6-6,-2-2 169,1-9-35,-3 2-16,-1-3-3543,-2 12 3346,-3 10-16,0 8-156,0 3 27,0 14 28,1-2-39,1 12-56,1-3-62,1 2-83,2 3-152,2-1-208,2 2-385,2-1-734,3-1-1754,3-2 3490,6 1 0,-11-11 0,0-2 0</inkml:trace>
  <inkml:trace contextRef="#ctx0" brushRef="#br0" timeOffset="1.26545E6">8391 9933 18767,'-4'-1'2817,"1"0"-587,3 1-2146,-66 18-17,42-4-45,-14 0 1,1 3 16,16 19-960,8-7 865,-4 11-51,10-12-111,3 1-163,2 0-285,4-1-601,4-3-1668,6-2-6896,2-4 9188,1-5 0,-6-6 0,-4-5 0</inkml:trace>
  <inkml:trace contextRef="#ctx0" brushRef="#br0" timeOffset="1.26581E6">8718 10070 26290,'-35'15'39,"8"1"-39,26-1-6,0 0 6,3 0-5,3-1 5,4-1 11,3-3 0,4-1 0,4-3 40,13-3-12,-5-3 185,27-17-135,-28 3 18,10-13-18,-25 7 35,-2 0-7,-4-1 18,-3-1-1,-2 0-16,-2-3 16,-4 2-16,-2 1-6,-3 2 11,-1 3 0,-1 2-5,1 4-18,-1 3-10,0 3-28,-2 3-1,0 4-9,-3 4-52,-2 6 0,-2 6 0,-13 20 0,8-5-2132,-7 17 2132,10-10 0,2 1-316,2 1 316,4 1 0,4-2 0,6-2-85,6-3-296,12-3-2385,35 1 2510,9-12 1,-7-4-1,-15-13 1</inkml:trace>
  <inkml:trace contextRef="#ctx0" brushRef="#br0" timeOffset="1.26671E6">8360 9931 10175,'2'-8'4806,"-1"2"-3238,-1 6 2353,0 0-3753,2-7 95,-1 7 504,1-6-290,-5 14-35,0-2-27,-3 5-40,-1-1-39,-2 3-34,0 1-22,-3 2-28,0 3 157,-10 12-235,5-3-771,-6 10 698,7-8-17,2 0-3185,2 2 3135,3-2 27,3 11-61,2-12-471,3 9 460,4-16-17,2 0 466,5-2-455,2-3-6,4-1-16,2-2 6,2-2-12,2-3-1280,2-4 1235,1-1 372,0-2-473,-1-2-117,-1-2-179,-2-2-2288,-1-3 758,-1-4-1162,-1-2-5749,-3 0 9098,-2 1 1,-7 5 0,-2 3 0</inkml:trace>
  <inkml:trace contextRef="#ctx0" brushRef="#br0" timeOffset="1.26705E6">8477 9976 24654,'-61'-15'403,"8"6"-5907,40 20 5667,-3 3-1094,-3 4 1093,-1 2 856,-2 3-872,0 2-17,0 2-28,-1 2-17,1 2-6,1 3-16,0 0-23,3-1-11,1 1 1615,4-1-1632,2-1 6,4-2 2838,3-1-2872,2-3 0,3-2 0,2-3-16,5-4 5,5-3-23,6-3 376,3-4-824,26-2-229,-7-6-2641,21-3 3369,-7-7 0,-26 4 0,0 0 0</inkml:trace>
  <inkml:trace contextRef="#ctx0" brushRef="#br0" timeOffset="1.26849E6">10873 10032 20577,'36'-41'-73,"-1"1"0,0 3 1,1 8-169,25 20-238,-29 5 1,0 0 192,0 1 0,0 1-532,29-1-2465,-4 2 1944,-8 3-185,-7 4 898,-13 4-652,-11 5 905,-11 3 4,-15 3 420,-12 3 369,-15 3 224,-11 0 157,-8 2-373,25-15 1,0 0-6,-1 0 0,1-1 372,-29 13-33,5-2 1569,3-1-1620,7-3-50,5-3-2493,5-2 2179,8-4-212,6-2-135,7-4-28,7-2 753,4-2-658,8 0 0,7-1-50,10-3-73,10-2 311,11-7-440,9-2 1021,-24 5 0,1-1-920,3 0 0,0-1-686,2 0 1,-1-1 741,1 0 0,-1 0 11,-1 0 0,-1-1 14,-1 0 0,-2 0 43,22-12 44,-9-2-203,-11 1 332,-10-1 442,-12-13-229,-12 10 73,-7-9 654,-21 3-548,6 9-11,-12-6-67,11 13 307,-10-3-520,12 7-29,-6-1 616,14 7-694,3 3 1020,4 1-1048,2 3 1572,3 1-1823,1 1 438,3 5-377,3 2 22,3 6-17,6 5-16,6 4-256,5 3 267,4 4-829,2 0 767,0 2-78,0 1-101,0 1-157,-4 1-347,-2 2-3817,-6 1-681,-7 2 5254,-5 6 0,-5-21 0,-1 0 0</inkml:trace>
  <inkml:trace contextRef="#ctx0" brushRef="#br0" timeOffset="1.26978E6">13799 9491 21266,'-48'-15'289,"1"0"1,2 2-1,4 5-127,2 14-27,-1 6-57,0 6-27,1 3-18,4 4-33,2 4 17,4 3-23,3 2 1,4 3-644,5 1 616,4 1-29,4 0-50,5 1-56,3-1-56,7-1-73,4-2-27,8-3-57,7-4-95,6-5-2593,5-3 2430,6-6-145,4-4 453,4-5-801,2-2-83,1-4-541,0-5 1045,0-2 368,-3-5 327,-1-3 151,-3-5 106,-5-2 100,-3-3 129,-5-1 96,-3-1 61,-4 0-324,-4 0 358,-2 0 1293,-2 1-1355,-1 0 157,-3 2-224,-1 1 17,-2 2-5,-2 2 1852,-4-2-1920,-2 9 1384,-1-1-1552,-5 10 1101,-3 1-1325,-3 3 341,-5 4-397,-3 4 17,-4 6 5,-3 4-16,-3 3-6,0 4 5,0 0-325,2 2 309,2 0-17,3-2 0,6-1-22,5-1 11,4-2-6,4-3-6,6-2 1,3-3 11,7-3 5,3-3-5,2-4 0,3-3 0,2-3 11,2-5-6,0-3 23,0-5 5,0-2 6,-1-2 17,-2-3 6,-2-1-1,-3-2-3266,-2 1 3300,-2 0 134,1-8-89,-6 8 5,0-4 6,-7 12 23,-1 2-1,-1 4 0,-1 1-16,0 3-28,-2 3 234,0 1-324,-1 1 3380,-3 5-3385,1 2 10,-11 14-3419,4-3 3392,-6 8-1395,6-3 1384,0 1 10,3 2-27,1-1 0,3 1-95,2-1 105,2-1 1,4-1 6,2-1-18,7-2 6,4-3 12,5-2 587,3-2-582,4-4-306,4-3 301,13-4 5,-10-5 5,8-3-5,-16-2 12,-4-3-1,-2 0-6,-4-3-10,-2 0 435,-3-2-419,-2 0 0,-1-2 6,-3-1 474,2-12-468,-1-4-1,0-1-5,1 4 5,-2 11-11,1 2 17,0 2-16,2 3-1,0 0 0,1 3 0,7-2-5,-3 6 3217,4-2-3229,-4 6 6,-1 2-5,1 1 5,0 1-6,1 3 12,0 2 498,8 14-493,-2 8-3397,1 2 3391,-5 6 1,-8-8 0,0 0-6,0 1-6,-1 0 6,2-2-6,0-1-2268,2-3 2269,3-1-423,1-4 422,2-1 6,2-3-11,2-3 17,1-3-12,2-3-674,1-2 692,0-4 1738,2-3-1694,12-13-33,-9 0-1085,8-10 1084,-12 3 1,11-19 1213,-10 9-1225,7-14 937,-11 13-914,-2 2 72,3-13 129,-7 5-44,-3 1 5,-9 12 11,-5 14-72,-4 5-135,-4 0 2431,-2 5-2431,-5 1 0,2 5 0,-2 3 1339,-9 13-1339,3 0 0,-5 12-3188,9-3 3188,2 2-308,1 15 308,7-10 0,4 10 0,9-13 0,8-1-2375,7-1 1737,8-1-578,8-3-2526,4 0-6089,0-5 9793,-6-4 1,-16-8-1,-9-3 1</inkml:trace>
  <inkml:trace contextRef="#ctx0" brushRef="#br0" timeOffset="1.30915E6">7246 9580 19698,'0'54'534,"1"0"0,0 2 0,-1-1-358,0-9 1,-3 3-1222,-1 9 0,-2 6 0,0-2 1065,1-10 1,-1-2 0,-1 3-203,1 1 1,-2 3 0,0 0 0,0-3 173,0 3 1,-1-3 0,0 1-125,0 1 0,0 0 0,1 0 48,-1-1 0,1 0 0,0 0-417,1-2 0,0 0 1,0-1-736,2-1 0,0-1 0,0-1-3461,0 15 1,1-4 4696,1-8 0,1-6 0,0 3 0,2-22 0</inkml:trace>
  <inkml:trace contextRef="#ctx0" brushRef="#br0" timeOffset="1.31029E6">14869 9949 6262,'1'-56'1042,"0"-1"0,0 3 0,2 1 470,-1 13 1,2 2-939,-1 0 1,2 1-94,-1 3 1,1 0 308,4-27-89,1 6-113,0 7 330,5-5-1302,-5 18 675,4 0 1136,-6 20-1393,-5 8 2080,0 3-2091,-2 9 61,0 4 190,3 28-159,-2-6 1,-2 5-239,-1 17 0,-3 6 156,-2-10 1,-2 2-1,-2 2 382,-4 6 0,-1 3 1,-3 1-590,2-11 0,-1 1 0,0 0 1,0-2-1172,-4 8 1,1-2 0,0 0-628,0 0 1,0 1-1,1-3 1972,4-5 0,0-2 0,2-5 0,2-5 0,0-2 0,1 0 0,0 0 0</inkml:trace>
  <inkml:trace contextRef="#ctx0" brushRef="#br0" timeOffset="1.31105E6">7808 10032 10449,'5'-54'1449,"0"1"0,0 5 0,-1 4-452,1-8-157,1 8-117,-2 3-68,1 3 752,0 5-847,-1 3-16,1 6-68,-2 4-61,0 6 171,0 5-418,-2 3 39,-1 4-235,0 1 527,0 10-393,0 5 68,0 16-17,-3 12-912,-1 14 813,-3 0 1,-2 7-876,1-11 0,-1 4 0,-1 0 800,1 2 0,0 0 0,-1 1-4,1-11 0,0 1 0,0-1 0,1-3-39,0 3 1,0-2-1,0 0-64,1-1 1,-1 1 0,1-2-150,2-1 1,-1-1-1,1 0-1010,0 15 1,1-2-3160,1-8 1,1-3 3981,2-7 1,-1-5 0,1 2 0,0-15 0</inkml:trace>
  <inkml:trace contextRef="#ctx0" brushRef="#br0" timeOffset="1.31174E6">14050 9980 10390,'20'-49'689,"-1"-1"0,0 1 0,0 2 0,0 0 0,0 4-1157,3-6 1,1 2 819,-1 2 1,1 2-14,-2 3 0,0 2 22,-2 3 0,0 1-2,-3 3 0,0 2 302,10-23-79,-7 8-39,-6 8 12,-5 7 21,-3 8-43,-3 5 815,-1 7-1124,-1 5 393,0 3-561,-1 9 67,-1 6-2523,-3 16 2568,-2 10-44,-1 14-65,2-21 0,1 2-34,-2 6 0,0 1-3,-2 6 1,-1 0-9,-1 7 0,-1 0-564,-3 5 0,0 1 512,3-18 1,0 1 0,0 0-397,-2 1 1,0 1-1,0 0 305,0 0 0,-1 0 1,0 0-124,0 0 0,0-1 0,-1 0-409,1-2 0,0 0 0,0 0 661,-1 3 0,-1 0 0,2-4 0,1-6 0,2-3 0,0-2 0,1 1 0</inkml:trace>
  <inkml:trace contextRef="#ctx0" brushRef="#br0" timeOffset="1.31257E6">8269 10329 5626,'6'-51'1005,"-1"-1"0,1 1 0,0 2 0,0 1 0,0 3-546,2-7 0,1 4 163,-1 2 0,1 1-115,-1 5 0,-1 1-85,0 3 1,0 2 571,-1 2 1,-1 1-390,-1-6 0,-1 1-107,1-13 549,-2-3-683,-2 26 1129,0 9-1297,0 5 2012,0 6-2208,0 3 210,0 3-199,0 5 536,2 4-262,8 29-150,0 3-1049,-2-7 1,0 3 949,-1-2 1,-1 1-1,0 5 1,-1 2-1059,-1 6 0,-1 1 1044,0 7 1,-1 1-620,-1-16 1,-1 1 0,-1 1 601,0 2 1,0 1 0,-2 3-68,0 3 1,-1 4-1,-1 2 1,0 0-231,1-9 1,-1 0 0,-1 1 0,1 1 0,0-1-538,-1 0 0,1 1 0,0-1 0,-1 1 0,0-1 829,1 2 0,-2 2 0,1 0 0,0-5 0,1-7 0,-1 8 0,1-6 0,0-1 0,0 1 0</inkml:trace>
  <inkml:trace contextRef="#ctx0" brushRef="#br0" timeOffset="1.31333E6">13734 9179 12712,'6'-45'964,"0"-1"1,0 1 0,2-17 0,-2 9-80,-4 6-134,-2 11 469,-5 3-732,1 12 1122,-2 5-1397,2 11 300,1 4-508,0 6 260,-1 4-29,-7 33-119,-1 2-947,3-8 0,-1 3 861,0-2 0,0 2-9,-2 5 0,1 3-1152,-2 6 0,1 2 1139,3-15 0,0 1 1,0 4-13,-2 7 0,-1 5 0,0 1 0,1-2-473,1-9 0,1-1 0,1 0 0,-2 2 417,0 2 1,0 2 0,-1 2 0,1-1-1,1-4-454,-1 1 1,2-2-1,-1-1 1,1 1-243,-1 0 0,1 0 1,-1 0-1,1 1 723,-1 5 1,0 1-1,1-1 1,0-6-1,-2 10 1,2-4-1,0-2 1,0 0 0</inkml:trace>
  <inkml:trace contextRef="#ctx0" brushRef="#br0" timeOffset="1.31396E6">8921 9682 14941,'4'-49'1001,"1"-1"0,-1 5 0,1 4-497,1 0 140,2 6 135,1 3 33,-1 6-84,-2 3-4392,-2 5 4202,-1 3 649,-2 4-706,0 4-111,-1 3-174,0 2-235,0 2 67,-1 22 95,-1 4-22,-1 30 702,-1-6 1,0 8-774,0-7 0,-1 4 0,0 0-854,0 3 0,0 1 0,0 1 824,1-10 0,0 2 0,-1-1 0,1-1-624,-1 5 0,1-1 0,-1 1 583,0 2 0,1 0 0,-1 1-483,0 1 0,1 0 0,-1 0 296,1 1 0,-1-1 0,1-1-527,0 1 1,0-2 0,0 0-2224,0-6 0,1 0 1,0-3 3114,0 16 1,0-6 0,-1 5 0,3-29 0</inkml:trace>
  <inkml:trace contextRef="#ctx0" brushRef="#br0" timeOffset="1.31465E6">15310 10179 5928,'11'-50'609,"1"0"0,0 0 0,-1 2 1,0 0-1,0 2-66,2-7 1,-1 1-54,0 2 0,0-1-34,0 4 1,0 0-6,-2 2 0,0 1 0,0 2 0,-1 1-57,-1 3 1,-1 0-51,1 3 1,-1 1 261,5-27-108,1 6-39,-1 8-56,0 7 2123,-1 7-2229,-1 8-73,-3 8 1096,-2 6-1241,-2 6 652,-2 4-658,-1 9 2221,0 3-2142,0 15-7,0 8-27,0 13-497,-4 13 426,1-24 1,0 2-1169,-3 6 1,0 1 1142,-1 6 1,-1 1-9,-1 6 0,-1 1-13,2-16 1,1 0 0,-1 1-809,-1 2 1,1 1 0,-1 0 766,-1 2 1,-1 1 0,1 0-563,-1 2 0,0 0 0,0 0 49,0 1 1,-1 1 0,1-1-2725,0-5 0,1 1 0,0-3 3153,-4 17 0,2-6 0,5-23 0,1-5 1,-1 6-1</inkml:trace>
  <inkml:trace contextRef="#ctx0" brushRef="#br0" timeOffset="1.34784E6">6221 14057 12763,'0'-7'3114,"0"1"-2117,0 6-146,-8-62-1806,3 36 1288,-1-11 1,0 1 287,-2 15 462,-2 5-557,-1 2 177,-1 4-378,-2 4-79,-1 2-50,-3 2-38,-3 7-18,-3 3 0,-4 10 5,-3 5-1492,-3 6 1492,-2 7-22,-1 3-16,-1 6-34,2 2-1093,11-11 0,2 0 1028,5-8 1,1 0-1,-4 9 1,2-1-182,-3 12 185,5-3-7,5-3-10,5-6-7,4-4 7,5-5-1,3-6 4,6-5 30,5-6 17,3-4 33,3-4 12,4-8-1,1-4-1143,3-11 1115,2-5 12,2-9 1923,2-5-1906,0-7 10,0-5-672,-19 24 0,1 0 611,-2-2 0,0-1-11,0-1 0,-1-2-11,0-1 0,-1-1-6,0-1 0,-1-1 0,1-2 1,-1 0-7,1 1 1,-1-1 2,0 1 1,0 1 2,0 1 0,0 0-8,0 3 0,-1 0 13,0 2 1,0 1 28,10-26 0,-4 6-152,-2 7 169,-5 7 10,-3 8 24,-3 7 4,-3 6 2538,0 6-2610,-2 5 302,0 2-318,-4 12 2197,0 4-2198,-6 14 12,-2 6-12,-2 7-1718,-3 8 1702,-1 5 5,1 6-3,8-29 0,2 1-6,0 2 1,1-1-3,1 1 0,1 0-12,1 0 1,0 0-56,1 31-6,4-5-2718,5-7 2695,6-6-10,5-6-393,6-7 381,2-4 23,2-5 22,3-5 22,0-6 18,2-4-1668,-1-5 1689,1-6 6,-1-5 770,-1-6-753,-1-7 17,0-4-1,-1-3 24,-1-3-7,-2-4 1,-1 0 16,-3-3-5,-1 1 11,-3 0 6,-1 1 122,1-6-32,-8 15 4,1-1 2046,-9 17-2073,-1 4 485,-4 4-580,-2 3 3282,-5 4-3305,-2 6 11,-3 5 1,-3 6-7,-1 5-4,-1 4-12,1 2-616,1 0 622,2 1-6,4-3-6,2 1 1,4-2-29,3-1 17,2-3-5,6-1 5,2-4 12,6-4-405,3-3 410,2-4-38,4-4 49,2-3-5,3-5 16,2-4 6,1-6 6,-1-5 10,-1-4-4,-3-4-2948,-2-4 2964,-3-2 28,5-24-957,-10 10 878,-5 15 1,-1-1-1486,-1-16 1525,-3 0-17,-1 0 40,-1 3-34,-2 3 16,0 2 12,-2 5 1779,-1 5-1673,-5 0-96,-1 12-27,-4 1-17,0 13-22,-4 3-1,-2 6-16,-3 5-720,-3 8 714,-2 4-11,-2 5 2063,0 3-2309,-5 20-23,10-9-157,-1 14-297,16-17-486,5 1-1032,8-2-2693,6-4 4962,12-1 0,-16-22 0,-1-3 0</inkml:trace>
  <inkml:trace contextRef="#ctx0" brushRef="#br0" timeOffset="1.3482E6">7553 13662 23411,'3'-41'601,"0"0"0,0 3 0,0 10-332,-3 22-118,0 3-72,0 2-23,-2 10-3403,0 2 3403,-2 13-818,-3 2 812,0 5-358,-8 24 322,7-22 0,-1 1-9,1 0 1,0 1-9,0-1 0,1-2 3,0 14-28,1-5 23,4-4 2803,1-5-2804,2-4 6,3-6 1165,4-1-1121,-1-11 57,1-1 629,0-10-618,0-6-28,4-7-23,2-7-10,5-6-1,2-5 6,3-3 6,3-5-1,0-1-389,2-1 395,-8 14 0,0 1-716,11-13 694,10-6-6,-15 20-22,-2 4-1,-2 5 7,-3 3 22,6 3-51,-1 5-5,8 10 0,-9 4-17,-1 10-68,-8 1-100,-1 2-201,-3 5-410,0 4-817,-4 2-8207,1 14 8045,-5-15 1,0-1-1,-2-23 1</inkml:trace>
  <inkml:trace contextRef="#ctx0" brushRef="#br0" timeOffset="1.34928E6">12746 13784 17585,'1'-7'1653,"0"2"-791,-1 5 2505,0 0-3188,9-17 129,-8 35-179,7-16-1,-12 37-21,2-6-23,-2 2 45,-4 18-1503,-4 3 1408,-1 0-6,-2-7-294,3-19 289,0-4 5,0-4 17,1-6 50,3-4 90,2-5 219,2-4-175,2-16 1267,4-3-1423,2-13 101,10-16-90,-1 8 11,6-16-11,-2 14 118,2-1-146,-3 11 0,1 0-737,2 0 1,0 0 691,0 0 0,1 2 1,16-18-884,-2 14 877,-9 11 1,6 0-17,-10 11-1,-1 4 164,9 3-152,-7 6 1092,7 5-1098,-10 6 0,0 4-22,-1 4-5,-1 4-40,-2 2 315,1 3-388,-2 1-50,1 0-472,10 10-72,7-5 320,2-2-5,4-12 38,-9-14 296,2-4-301,14-7 308,-10-6-2593,20-16 2710,-23 2 31,-6 0 1,-1-3-313,4-8 354,9-12 185,-4-6-89,-11 13 50,5-8 33,-15 18 23,-4 6 308,-3-1-358,-6 10-56,-4 0-56,-4 9-34,-6 3-22,-3 5 44,-15 12-78,5 2 2563,-9 10-2585,12-3 394,-7 18-422,11-9-1,7-5 1,2 1-17,3 4-12,2 20 18,9-26-285,4 5 285,5-14-1,3-4 609,3-4-598,4-4 7,13-2-7,-8-8-185,11-2 202,-14-8 12,0-3 33,7-15-33,-9 4 5,4-11 0,-11 7-5,-3-4 10,-3-2-10,-2-2 56,-4-18-51,-1 15-836,-3-12 825,-1 20 0,-1 4 0,-2 3 276,-1 5-281,0 5-1,0 3 1,-5 6 371,3 3-411,-4 5 883,2 5-900,-2 5-16,-1 5-46,0 2-44,-1 4-61,2 3-29,2 2-95,5 1-123,2 1-1008,10 14 185,3-12-4415,21 20 5534,-2-22 1,-5-4 0,-8-13 0</inkml:trace>
  <inkml:trace contextRef="#ctx0" brushRef="#br0" timeOffset="1.34967E6">14432 13710 9792,'35'-52'1363,"0"0"0,-3 4 0,-4 6-327,-4 5 1071,3-6 738,-10 15-1994,1-2-196,-14 17 810,-5 3-1145,-6 4-119,-6 3-66,-8 4-18,-6 5 12,-7 5-39,-5 6-23,-2 5-127,10-1 0,0 1 83,-15 13 50,16-9 1,2 0-52,-7 13-28,4 0 12,5 1-6,7-4-6,7-1 8,6-3-19,5-2-5,7-4 5,6-3 34,6-6-12,4-5 7,4-6-7,2-4 23,4-8 11,1-6-11,3-8-1398,1-7 1370,2-6 11,1-6 34,0-5-248,-13 7 1,0-1 255,-6 7 0,-2-1 3,7-12 0,-2 0-6,-7 10 1,-2 1 13,1-1 1,-1 0-1,-1 2 0,0 0 12,0 0 0,-1 1 108,11-24 18,-4 5 5,-4 7 771,-4 5-782,-5 7-39,-2 5-71,-3 5-86,-1 5 1476,-1 7-1476,0 3 1606,0 4-1606,0 2 440,-1 5-440,-1 5 0,-4 11 0,-2 10-1531,-5 10 1531,-4 9 0,6-21 0,-1 1 0,-1 4 0,-1 0 0,-2 3 0,1 1 0,-2 2 0,0 1 0,-1 2 0,0 1-121,1 1 0,0 0-232,0 0 0,2 1-339,1-1 1,2-1-1323,2 0 1,2-2-2903,2-4 1,1-3 4852,1 24 0,3-29 0,1-14 0</inkml:trace>
  <inkml:trace contextRef="#ctx0" brushRef="#br0" timeOffset="1.35473E6">6174 13286 7758,'22'-37'997,"0"1"0,1-1 0,8-13 0,-4 6 168,1 1-213,-4 7-3434,-3 6 3110,-3 5-96,-2 6 1349,-4 5-1596,-3 6 901,-3 3-912,-4 5 721,0 6-525,-2 6 3398,-4 11-3442,-3 14-1852,-8 13 1574,5-19 1,-2 3-32,-3 6 1,-2 2-1369,-4 6 1,-1 3 1314,-3 5 0,-1 3-36,6-16 0,0 1 0,-1 0-13,-1 4 0,0 0 0,-1 0-639,0 4 0,-1 0 0,0 1 626,0 1 0,0 1 0,0 0-14,0 1 1,0 1 0,1-1-28,0 1 0,0 1 0,1-1-477,-1 0 1,2 0-1,-1 1 337,2-1 0,-1 0 0,1-1-366,1 0 0,1 0 0,0-1-324,1-2 1,1 0 0,0 0 863,0 4 0,0 1 0,2-6 0,2-8 0,1-3 0,1-1 0,0-1 0</inkml:trace>
  <inkml:trace contextRef="#ctx0" brushRef="#br0" timeOffset="1.35542E6">14838 13368 11292,'17'-57'723,"1"0"1,-1 0 0,-2 5 0,1 2 0,-3 8-75,4-5-66,-1 6 11,-2 5 67,-3 6 89,-2 6 779,-3 6-947,-2 8 197,-2 4-684,-1 5 7,-6 16 122,-1 8 50,-10 26-1256,5-18 1,-2 2 1062,-4 8 0,-2 4-31,-4 8 1,-3 3-723,6-13 1,-1 0 0,-1 2 665,-3 4 1,0 2-1,-1 1-369,5-12 1,0 1 0,-2 1 0,0 4 94,-4 5 0,-2 4 0,-2 2 0,1-1 0,2-3-617,-1 2 0,1-3 1,0 0-1,-1 4 897,2-7 0,-2 5 0,0 2 0,0-2 0,2-4 0,4-7 0,0-1 0,4-5 0,0-1 0,-10 18 0,0 0 0</inkml:trace>
  <inkml:trace contextRef="#ctx0" brushRef="#br0" timeOffset="1.35576E6">7721 15782 5739,'0'0'0</inkml:trace>
  <inkml:trace contextRef="#ctx0" brushRef="#br0" timeOffset="1.35617E6">6805 13945 1890,'14'-56'56,"1"1"0,-1 4 0,0 0 11,1 3 0,0 1 11,-2 8 1,-1 0-582,5-13 0,1 0 816,-4 14 1,0 1 268,0 0 1,0 0 164,0 2 1,1 1 106,-1 2 0,0 0 861,13-23 818,-5 5-1239,-2 8-1348,-4 7 978,-4 7-1176,-4 7 762,-3 9 854,-3 5-1162,0 4 213,-2 5-163,0 6 67,-3 7 0,-2 11 2045,-3 10-2163,-5 11 1425,-4 11-1559,6-23 0,0 2-22,-2 5 0,-2 2-12,0 6 1,-1 3-1365,-2 6 0,-1 2 1336,5-16 1,1 2 0,-1 0-580,-1 4 0,0 2 0,0 0 536,-1 4 1,0 1 0,0 0-331,4-12 0,-1 1 0,0 0 1,1 0 169,-1 2 1,1 0-1,-1 0 1,1 0-374,0 1 0,0 0 0,0 0 0,0 0-715,1 0 1,0 0-1,0-1 1,1 0-780,-3 11 0,1-2 0,1-2 2065,1-6 0,0-1 0,2-6 0,1-3 0,0-6 0,0 7 0</inkml:trace>
  <inkml:trace contextRef="#ctx0" brushRef="#br0" timeOffset="1.35684E6">13714 13621 4033,'26'-54'711,"-1"0"1,0 1-1,-5 12 1,-2 2-1,1 1 138,9-17 1,-1 4-537,-9 21 1,-2 3 252,12-22-12,-4 6 1169,-5 7-1029,-6 5 62,-4 8 822,-5 6-1046,-2 7 2290,-1 5-2666,-1 3 1628,-3 10-1704,-3 8 76,-7 16-1736,-8 14 1667,7-15-1,-2 1-19,-3 9 1,-2 2-21,-2 8 1,-2 2-43,6-13 1,0 2 0,0 1-796,-2 4 0,0 1 1,1 0 716,-2 5 0,0 1 0,0 0-597,-1 3 0,1 1 1,0 0 344,5-13 0,0 0 0,0 1 1,1 0-318,0 0 1,0-1 0,0 2-1,0 0 642,-1 6 0,-1 1 0,1-1 0,2-5 0,-3 9 0,2-4 0,0-1 0,1 0 0</inkml:trace>
  <inkml:trace contextRef="#ctx0" brushRef="#br0" timeOffset="1.35737E6">8295 12752 16734,'0'-3'661,"0"1"168,0 2-555,-41 65-5750,12-15 5513,8-15 1,-3 4-1,1 0 3,-3 5 0,1-1-33,-3 7 0,0 2 8,7-14 0,-1 1 0,0 2-276,-1 3 1,0 1 0,0 2 249,-3 4 0,1 2 0,-1 1-339,6-10 0,0 1 1,-1 1-1,1 1 261,-1 3 1,-1 1 0,1 0 0,-1 1-104,0 3 0,0 2 1,1 0-1,-1 0-221,4-10 1,1 2 0,-1-1 0,1 0 0,0 0-1558,-3 9 0,1-1 0,0-1 1,0 0 1969,3-5 0,-1 1 0,2-3 0,1-4 0,-4 10 0,3-8 0,-3 13 0</inkml:trace>
  <inkml:trace contextRef="#ctx0" brushRef="#br0" timeOffset="1.35789E6">13272 13144 13745,'-42'41'25,"0"1"1,-1-1 0,1 1 0,6-7 0,1-1-1,2 0 1,1 3 172,2 5 1,1 2 0,2 0 0,1-1-231,-4 8 0,1-1 1,1 1-124,5-9 0,0 0 1,1 1-1,-1 1-104,-1 3 0,0 0 0,1 2 1,0-1-879,-1 4 1,0-1-1,0 2 1,0 1 1136,3-4 0,-2 3 0,1-1 0,1-1 0,1-5 0,0 2 0,2-5 0,1 0 0,-1 1 0,0 1 0,1-1 0</inkml:trace>
  <inkml:trace contextRef="#ctx0" brushRef="#br0" timeOffset="1.35914E6">17386 8464 15696,'3'-43'502,"-1"1"0,0 4 0,-1 9-147,-1 22-400,0 5 64,0 4 277,2 15 119,0 5 44,0 21 12,0 7-984,-2 13 678,0-25 1,-1 2-701,0 3 0,-1 5 680,-1 3 1,1 5 0,-2 2-709,2-7 1,-1 2 0,-1 2 0,1-1 598,0 2 1,-1 1-1,1 0 1,-1 1-8,1 3 1,-1 2-1,0-1 1,0-3-436,0-8 0,1-3 0,-1 1 0,0 0 424,0 2 0,0 0 0,0 2 1,-1 3-160,1-3 0,-1 2 1,0 3-1,0 1 1,-1-2-1,2-2 145,-1 1 1,0-3-1,1-1 1,-1 2 0,1 2-81,-2 2 1,1 2 0,0 2 0,-1 0 0,1 2 0,0-1 109,0-7 1,0 1-1,1 0 1,-1 0-1,1 1 1,-1 1-1,0 0 1,0-3 0,1 1 0,-1 0 0,0 1 0,0 0 0,0 0 1,0 0-1,0 0-19,0 0 1,0 1 0,1-1 0,-1 0 0,0 1 0,0-1-1,0 0 1,0 0 3,0-1 0,0 1 1,0 0-1,0 0 0,-1-1 1,1-1-1,0-2 1,0-1 2,0 3 0,0-2 1,0-2-1,0-1 0,0 1 1,0 0-6,-1 0 1,1 0 0,0-1-1,-1 1 1,0 2 0,0 2 0,0-2 1,-1 2-1,0 3 1,0 0 0,0 1-1,0-2 1,0 0-1,0-3-16,0 5 1,0-3 0,0-2 0,-1 2 0,1 2 0,-1 4-13,1-10 0,-1 5 0,0 2 0,-1 2 0,1 1 0,-1 0 0,1-1 0,-1-3 0,1-1 0,1-5-16,-1 9 1,0-5 0,0-2 0,0-1 0,1 1 0,-2 3-8,1 2 0,-1 3 0,0 1 0,0 1 0,0-2 0,1-2 0,0-3-56,0 2 1,0-2-1,1-3 1,1 0-1,-1 0-79,0-1 0,1 0 0,0-1 0,0 0 1,0 0-245,0 10 0,0 0 1,1-1-1,-1 0-526,2-4 0,0-1 1,0 0-1,1 0 937,1 3 0,0 1 0,0-2 0,0-6 0,1 10 0,-1-7 0,2-2 0,0 0 0</inkml:trace>
  <inkml:trace contextRef="#ctx0" brushRef="#br0" timeOffset="1.36032E6">19181 8574 9203,'1'-43'701,"1"0"1,-1 1 0,1-16-1,-1 6 123,-2 0-102,-4 9 1214,-5 9-1348,-6 6-84,-6 7-78,-5 6-85,-4 7-72,-5 3-453,-3 7 346,-1 7-56,10 3 1,1 5 528,-1 4 0,0 5-588,-6 10 1,2 3-34,7-6 0,4 2 3,3 2 0,2 0 17,-3 18-17,5 1-6,4-1-34,5-2 1,4-2-24,8-5-26,13 9 32,15-13 24,3-3 32,6-19 7,-12-15 10,0-7 7,0-7 22,-1-8-1238,0-8 1255,-1-5 334,-10 1 0,0-1-351,10-20-32,-12 16 1,0-1 31,5-16-29,-3 0 7,0 1-7,-3 3 208,3-9-168,-5 17 5,2-4 1923,-7 20-1861,-2 10 2605,-2 3-2734,-3 8 1625,-1 6-1619,-1 6 449,-2 18-416,-5 17-44,-1 4-1177,-2 6 1154,4-13-39,0 1-3023,2 0 2956,3 0-325,5 15-159,3-16 47,6 9-241,4-23-302,2-5-3210,12-5-919,-4-8 5232,12-7 0,-23-4 0,0-3 0</inkml:trace>
  <inkml:trace contextRef="#ctx0" brushRef="#br0" timeOffset="1.36074E6">19748 8012 21657,'12'-44'765,"-1"0"1,0 3 0,-4 10-352,-6 24-151,-1 3-83,0 3-52,0 5 1,0 5 34,-2 9 11,0 7 106,-5 26-191,0-7-771,2-11 1,0 1 731,-5 19-22,-1 5-9,5-27 1,0 1-14,0 0 0,0 1-1,-1 1 1,0 0-1,0 1 1,0-1-6,0 0 0,0-1 5,0 1 1,0-2-1461,2 0 0,0-1 1477,-5 27-22,6-25 0,0 0 6,0 9-12,0 2 23,4-26 5,0-7 45,0-6 17,2-3 961,0-7-961,2-4 3353,2-9-3353,9-25-23,-2 5-1002,1-1 1,1-2 979,5-11-25,-7 16 0,1 1 20,5-12 11,3 1-554,-1 4 537,0 5 6,0 3-23,-1 6 28,8-1-39,-8 12 6,4 0-12,-4 13 6,-5 4-11,4 6 1841,-5 6-1830,0 6 12,1 4 10,0 5-11,2 19 0,-7 9 78,-2 1-78,-13-4-781,-5-19 764,-8-2 6,-5-2 0,-5-4 6,-4-2-12,-3-4-22,-1-4-11,-1-4-432,3-5 264,5-3-257,5-7-400,8-4-93,6-9-2235,7-6 3192,10-11 0,-5 15 0,6-1 0</inkml:trace>
  <inkml:trace contextRef="#ctx0" brushRef="#br0" timeOffset="1.36098E6">21008 8011 21825,'-33'27'106,"0"0"0,0 0 1,-13 10-1,5-3-44,3-2-6,1 3-17,2 1-28,4 1-11,6 1 1041,7-1-1064,6 0-10,6-2-46,6-2-66,7-2-119,6-2-195,8-3 638,7-3-4088,22 3 3909,-4-8 0,-6-4 0,-18-8 0</inkml:trace>
  <inkml:trace contextRef="#ctx0" brushRef="#br0" timeOffset="1.36156E6">21695 8267 20028,'0'-3'2632,"1"1"202,-1 2-2789,-6 26-45,6-12 23,-2 21-12,8-19 17,4-2 11,2-2 17,3-1 0,1-4 123,12-3-78,-5-6-300,10-5 283,-9-6 0,1-4 0,-1-5 17,-3-2 0,-2-4 28,-5 0-12,-4-2 6,-5-1 6,-2 2-34,-4 0 17,-4 5 6,-3 1-12,-3 5-5,-2 4 11,0 2-22,-1 6-17,2 2-12,-2 3-33,2 6 6,-3 4 16,0 9 1,-2 7-18,-1 7-1526,0 6 1510,-2 5-1,3 5-16,2 3-5,4 2-23,5 2-79,4-1-316,10-16 1,5 0-804,12 17-418,-2-19 0,4-3-8187,18 5 9790,-1-9 1,-20-14 0,-9-7-1</inkml:trace>
  <inkml:trace contextRef="#ctx0" brushRef="#br0" timeOffset="1.36365E6">18914 12183 23730,'16'-16'291,"-5"8"-196,-18 23-11,-2 5-17,-2 3-22,-1 2-28,0 1 0,0-1-6,3 0-11,0 7-22,5-1 16,4-3 0,6-7 12,5-11-6,3-3 17,4-4 16,3-1-5,4-8 12,3-3 44,16-20-23,-11 3-3374,10-13 3397,-18 8 11,-4-3-748,-4-2 776,-5-2 23,-3 1 12,-5 0 4,-2 4-11,-5 4 107,-11-3-152,-2 12-22,-10 0-17,3 15 1,-4 2-29,-1 4-6,-2 5 12,-12 11-28,12 2-6,-7 9-11,9 13 830,9-9-841,-1 16-1,12-13 285,4 2-323,5 0-34,5-1-50,6 1-57,8-1-72,5 0-118,6-1-261,-3-12 1,2-1-389,18 10-757,-4-9 0,1-2-3185,9-1 4972,-15-9 0,-3-1 0,-8-4 0,-3-2 0</inkml:trace>
  <inkml:trace contextRef="#ctx0" brushRef="#br0" timeOffset="1.36411E6">19855 11792 20464,'-3'-6'2073,"2"0"-1205,1 6 1496,0 0-2269,-24 39 17,16-8-595,-8 12 0,1 5 561,6 10-50,2-18 0,0-1 28,-5 19-33,-1-1-6,-1-2-6,1-4-6,0-4 23,1-4-22,1-4 5,2-5 275,0 0-280,3-13 22,1-1 56,4-15-45,0-5 0,3-7-16,1-7-6,3-7-1,1-5-4,2-5-1,7-19-17,4-5 6,0 2 534,1 6-528,-6 17 5,0 4-11,1 3-22,1 4 16,-1 3 0,0 5-16,9 4 11,2 7 5,1 6 1,-1 6-1,-9 4 6,-1 3 11,-1 3 0,-1 2-11,-3 2 0,-1 0 365,-1 12-349,-6 2-4,-6-1-24,-7-4 12,-8-12 0,-6-3-50,-26 6-40,7-10-498,-18 3 75,27-14 1,1-3-720,-16 1-1849,-10-8-6435,26-1 8702,10-4 0,11 5 1,6 1-1</inkml:trace>
  <inkml:trace contextRef="#ctx0" brushRef="#br0" timeOffset="1.36448E6">20920 11993 24617,'-14'-40'244,"0"1"1,1 3 0,-1 10-105,-6 25 570,-4 2-609,-3 5 189,-4 2-161,-14 15-62,1 8-45,1 4 89,9 3-100,16-7 0,2 3-11,4 2-17,4 1-78,7 15-28,8-13-96,9 9-772,29-8-1079,-2-12 1291,-11-11 1,2-3-2638,22 2 3416,-20-8 0,-3-2 0,3 1 0,0-2 0</inkml:trace>
  <inkml:trace contextRef="#ctx0" brushRef="#br0" timeOffset="1.36503E6">21798 11997 18828,'3'-8'3277,"0"1"-2235,-3 7-230,0 0 364,14-67-447,-17 39-519,7-12 0,-5 3-59,-14 23-39,-5 5 39,-9 11-55,-9 11-52,-3 3-316,-2 10 334,-5 12-54,25-16 0,-1 1-8,-4 7 0,1 2-8,6 0 0,2-1-4,-4 17 12,14-6-11,9-18 6,5-3 5,5-3 0,6-4 5,2-4 12,5-3-6,2-4 6,3-5 22,14-11 23,4-13-847,0-3 818,-5-7 23,-15 10 0,-2 0 220,-3 1-192,-2 3 123,0-2-5,-6 9-146,-2 2-11,-7 9 832,-4 6-866,0 2 11,1 5 90,0 3-89,0 4-7,-1 2-4,0 3-74,-2 15-95,-1-7-313,-3 10-785,1-10-3136,0-1-5440,1-2 9762,1-4 1,1-11 0,2-5-1</inkml:trace>
  <inkml:trace contextRef="#ctx0" brushRef="#br0" timeOffset="1.36646E6">20098 9957 24682,'-3'47'616,"0"-7"-594,-6-1 1,-3 2-1302,2-8 0,0-1 1253,0 2 1,-1 0-39,0 0 0,-1 1-93,1 1 0,0-1-171,1-1 1,0 1-359,0-2 0,2 2-4230,0 8 1,1-2 3581,-2 12 0,4-2 0,4-39 1</inkml:trace>
  <inkml:trace contextRef="#ctx0" brushRef="#br0" timeOffset="1.36665E6">20522 10272 22786,'16'-44'558,"1"1"1,-1 3-1,-6 10-283,-9 24 814,0 4-1028,-1 1 313,0 5-346,-1 4-6,-1 9 29,-2 8-23,0 9 5,-3 8-1227,0 6 1189,-1 8-7,-2 3-36,4-27 1,1-1-110,-1 2 1,0 0-276,0 0 1,-1-1-743,0 2 1,0-1-8658,-5 25 9207,1-10 1,5-22 0,3-12 0</inkml:trace>
  <inkml:trace contextRef="#ctx0" brushRef="#br0" timeOffset="1.38773E6">18781 8462 8064,'16'-50'699,"-1"0"1,1 0-1,-1 0 1,1 0-1,2-7 1,0 0-1,-1 4 1,-1 6-143,1-5 0,0 7-78,-1 4 0,0 1-31,-2 6 0,0 2 319,10-24-95,-3 12-117,-5 9-129,-3 9 1595,-4 8-1747,-3 7-83,-3 5 601,-2 6-607,0 7-2617,-1 7 2724,-2 14-85,-3 4 1,-2 5-136,1-4 1,-1 2-445,-4 16 0,-1 3 414,0-4 0,0-1-504,-2 5 0,-1 5 484,3-15 1,-1 3-1,0 3 1,-2 5-527,3-7 1,-1 4-1,-1 3 1,0 1 0,1 0-1,-1-1 1,1-2 503,-2 7 0,1-2 0,0-1 0,1 1 0,-1 0 0,-2 6 0,0 3 0,0-1 0,2-6 0,2-11 0,3-4 0,1 0 0</inkml:trace>
  <inkml:trace contextRef="#ctx0" brushRef="#br0" timeOffset="1.38826E6">22012 11358 18417,'10'-39'963,"-1"0"1,6-21-346,-13 58-282,-2 12 45,-4 9-4006,-4 14 4017,-4 12-112,-7 14-36,7-24 1,-1 2-173,-2 5 1,-1 1-550,-1 5 1,-2 2 506,0 5 1,-1 2-580,5-16 0,1 1 0,-1 0 549,0 2 0,0 2 0,0-1-21,-1 3 1,1 1 0,0 0-89,-1 1 1,1 1 0,0 0-318,-1 2 0,1 0 0,0 0-819,0 1 0,1 1 1,-1 0 1244,2-7 0,0 1 0,1-1 0,1-5 0,-2 9 0,1-5 0,0 1 0,0 0 0</inkml:trace>
  <inkml:trace contextRef="#ctx0" brushRef="#br0" timeOffset="1.38941E6">21054 7878 18621,'0'-5'2078,"0"1"1227,0 4-3210,-23 73-5112,11-17 5032,2-17 0,-2 5 0,1-1-13,2 5 1,1 0-652,-2 5 1,0 2 407,0 3 0,-1 1-424,3-17 1,0 0-1,0 0-3989,-2 17 0,-1-2 4654,1-4 0,1-6 0,-1 6 0,4-22 0</inkml:trace>
  <inkml:trace contextRef="#ctx0" brushRef="#br0" timeOffset="1.38988E6">20900 11341 21877,'3'46'89,"-1"-1"1,0 1 0,0-1-1,-2 0 1,-3-3-793,-9 8 1,-4-2 716,-1 5 0,0 2-9,-2 4 1,0 2-10,5-19 0,0 1 1,-1 0-579,0 2 1,0 0-1,0 1 468,0 0 0,-1 1 1,1 0-342,-1 1 1,1 0-1,0 0-468,0 1 1,0-1 0,1 0-2355,1-3 0,1-1 0,0-2 3139,-5 16 0,3-5 1,-1 4-1,6-24 0</inkml:trace>
  <inkml:trace contextRef="#ctx0" brushRef="#br0" timeOffset="1.39065E6">22148 7983 10649,'14'-47'994,"1"0"1,-1 4 0,-5 10 1331,-10 22-2035,-5 5 1385,-5 8-1508,-6 8 17,-7 9-12,-5 11-963,-5 8 925,-5 8-85,18-19 0,0 1-22,-2 2 0,0 2-6,-1 2 1,-1 4-43,2 1 1,-3 6-1,0 3 1,0-2-259,2-1 1,1 0 0,0 1 0,-1 1-299,-4 7 1,-2 3-1,1 1 1,2-2 575,1-3 0,1 2 0,1-4 0,4-7 0,0-2 0,3-5 0,0 2 0,-1 0 0</inkml:trace>
  <inkml:trace contextRef="#ctx0" brushRef="#br0" timeOffset="1.3911E6">19263 11641 18172,'15'-47'849,"-1"0"1,-1 6-1,-2 6-81,-4 12 12,-3 10-343,-2 7-185,-1 5-78,-4 7-23,-2 6-4118,-8 12 4175,-4 13-18,-9 13 147,10-18 0,0 1-270,-4 6 0,0 1-672,-4 5 1,0 1 635,-2 5 0,-2 2-18,8-16 0,0 2 0,-1 0-8,0 2 1,-1 1 0,0 1-481,-1 1 1,1 0 0,-3 3 388,0 4 1,-2 4 0,0 0 0,1-2-186,-2 4 0,2-2 1,-2 3-538,2-3 0,-2 3 0,1 1 0,3-6-2469,1-3 0,3-3 0,0-2 3199,2-4 0,1 0 0,2-4 0,1-4 0,2-5 0,-3 7 0</inkml:trace>
  <inkml:trace contextRef="#ctx0" brushRef="#br0" timeOffset="1.3916E6">20116 7829 13149,'9'-8'605,"-2"1"-78,-7 7 6670,0 0-6800,39-45-4233,-32 40 4284,27-28 900,-51 76-1118,-1 1-163,3-11 0,0 2-787,1-3 0,-1 0 751,-2 5 0,-1 1-12,-2 4 1,0 1-375,-3 4 0,0 2 332,-3 4 1,0 1-42,7-15 1,0 0 0,0 1-115,-1 1 1,-1 2 0,0-1-751,0 2 0,-1 0 1,1 1-772,-1 0 0,-1 0 0,1 2 1650,-4 5 1,0 2 0,3-6 0,2-5 0,2-4 0,0 0-1,1 0 1</inkml:trace>
  <inkml:trace contextRef="#ctx0" brushRef="#br0" timeOffset="1.39211E6">19810 11897 19287,'20'-48'756,"1"0"0,-2 4 1,-1 7-247,-1 9-29,-2 3-22,-2 6 262,-2 3-379,-3 6 38,-3 4-167,-2 3 160,-3 2-177,1 7 196,0 4-145,-1 12-18,0 6-1144,-3 11 1061,-4 11-1859,-7 11 1763,4-25 0,-2 1-16,-1 4 0,-2 2-1211,-2 4 1,-2 2 1184,-1 3 1,-1 2-549,-2 2 0,-1 1 519,7-16 1,0-1-1,0 1-400,-1 1 0,-1 0 0,1 0 19,-1 2 1,0 0-1,-1 1-1204,1-1 1,-1 1 0,0 1 1547,-2 6 1,-1 2-1,2-7 1,3-5-1,2-3 1,0-1 0,-1 1-1</inkml:trace>
  <inkml:trace contextRef="#ctx0" brushRef="#br0" timeOffset="1.39329E6">23173 6972 17460,'0'59'35,"-1"0"1,3-1-1,5-4-372,8-15 0,3-1 340,3 6 0,0 2-1,1 5 1,1 2 20,-7-14 1,-1 1 0,1 1-22,-1 3 0,0 2 0,-1 1-58,0 2 0,-1 1 1,-1 2 53,0 3 0,-2 1 0,0 0-90,-2 4 0,0 1 0,-2 1 92,-2-14 0,-1 2 0,-1-1 0,0 1 10,-1 3 0,0 0 0,-1 1 0,-1 0-1,-1 2 1,-2 1 0,0 0 0,0 1-32,-2 1 1,0 2-1,-2-1 1,0 1 37,1-11 1,-1 1 0,-1 0 0,0-1 0,-1 1 8,0 2 1,0-1 0,-2 1 0,1-1-1,-1 1 12,-1 1 0,0 1 0,0-1 0,-1 1 0,0 0 10,0 0 0,-1 1 0,0 0 0,-1 0 0,1 1 16,-1 1 0,0 0 0,-1 0 0,1 0 0,-1 1 5,0 0 0,0 0 1,0 1-1,0-1 0,-1 1-10,4-9 1,-1 0 0,0 0 0,1 0 0,-1 0 0,0 0-5,1 1 0,-1 0 0,0-1 0,0 1 1,1 0-1,-1 0-7,0 0 1,1 0-1,-1 1 1,1-1 0,-1 0-1,1 1-10,0-1 0,-1 1 1,1 0-1,0 0 1,0-1-1,1 1-5,-1 0 1,0-1 0,0 1 0,1-1 0,0 1-1,-1-1-8,1 1 0,1 0 1,-1 0-1,0-1 1,1 1-1,0 0-9,-1 0 1,1 0 0,1-1 0,-1 1 0,0 0 0,1 0-7,0 0 0,0 0 1,1 0-1,0 0 1,-1 0-1,2 0-11,-1 0 0,0 0 0,1 0 1,0 0-1,0 0 0,1-1-10,-1 1 1,1-1 0,1 1 0,-1-1 0,1 0 0,0 1-10,-1 9 1,0 0 0,1 0 0,0-1 0,0 1-21,1-2 1,0 1 0,1-1 0,0 0-1,0-1-29,0 0 1,1 0 0,1 0 0,-1-1-1,1 0-55,1-1 1,-1-1 0,1 0 0,0 0 0,1-1-110,-1 0 1,1 0 0,0-1 0,1 0 0,-1 0-293,2-2 1,-1-1 0,1 0 0,0 0 0,1 1 525,-1 4 0,2 1 0,-1 0 0,1-2 0,-1-6 0,0 2 0,1-6 0,0 0 0,0-1 0,0 0 0,1-1 0</inkml:trace>
  <inkml:trace contextRef="#ctx0" brushRef="#br0" timeOffset="1.39548E6">25785 7672 17557,'6'-43'1372,"0"0"1,0-1-1,3-14 1,-5 7-141,-12 7-812,-2 15-79,-11-1 192,-12 16-337,4 7-34,-12 5-39,8 10 45,-16 15-652,11 1 523,-10 13-635,16-4 641,2 3-23,2 5-5,1 3-6,3 1-8,9-12 0,3 2 5,3 1 0,2 0-8,-1-2 0,2 0-11,9 26-11,8-27 11,9-5 11,5-6-6,6-7 0,23-6 6,-10-8-262,15-10 281,-27-6 1,-2-4-1680,16-14 1685,-16 8 1,-1-1 30,8-18 5,-3-3 35,-4-3 4,-4 0 20,-12 15 1,-2 0-1925,4-17 1885,-9 20 0,-1 0 322,-3-17-640,-6 16 394,-1-3-22,-5 20-29,1 5 117,0 4-167,1 4 1373,-1 5-1423,3 5 0,-2 7 10,-2 24-4,2-2 2760,-3 19-2767,4-7 54,0 4-121,2 4-72,0 2-253,2-16 1,2 1-45,1-10 0,1-2-301,1 10 1,3 0 731,9-3 0,2-4 0,-4-1 0,12 9 0</inkml:trace>
  <inkml:trace contextRef="#ctx0" brushRef="#br0" timeOffset="1.39637E6">26331 7924 14969,'15'-50'1775,"-1"-1"1,2-6 0,0 1-989,-4 17 0,0 2-1052,-1-2 0,0 0 578,1-1 1,-1 2-2929,3-15 3203,2 2-89,-6 19 0,0 0 1152,8-24-1013,-1-2-240,-6 22-253,-6 18-105,-4 11-18,0 8 428,0 13-422,0 1-5,1 16 2720,1 2-2727,-2 8-1140,0 8 1135,-1 6-3,-1-8 1,-1 1-1443,0-10 0,0 1 1436,-2 12 1,0 2-3,-3-1 0,-1 0-228,0-3 0,-2 1 242,-1 7 0,-1-2 0,1-11 0,-1-5 8,-4 10 51,3-19 67,7-20 28,1-5 342,1-8-443,0-6-1344,-3-21 1293,3 2 18,-2-32 1600,7 21-1623,3-15 0,5 15 0,4 0 265,11-12-260,6 3-2036,2 2 2031,1 12 0,-8 15 1762,2 3-1767,3 4-23,2 3 12,1 4-12,1 3 397,11 13-397,-12 0 270,5 12-304,-11 10 35,-12-6 2712,-1 12-2679,-10-8-28,-9 1-2816,-5 1 2815,-10 0-225,-1-10 1,-4 0 96,-5-2 0,-1 0 0,-1 1 0,0-2-70,1-4 0,-1-2-1314,-20 4 96,18-10-2190,-6-1-5932,21-8 9048,6-1 0,6 0 0,4 1 0</inkml:trace>
  <inkml:trace contextRef="#ctx0" brushRef="#br0" timeOffset="1.39661E6">27552 7441 26678,'-48'18'145,"0"1"1,4-2-1,5 0-1289,9 5 1178,4 1-23,2 2 0,6 1-11,3 0-11,6 2-6,4-1-39,2 0 336,5-1-459,4 0-151,6-2-204,5 0-279,5-2-424,3-2-1270,4-3-1106,4-3 3613,5-1 0,-17-7 0,-1-1 0</inkml:trace>
  <inkml:trace contextRef="#ctx0" brushRef="#br0" timeOffset="1.39698E6">27961 7626 24794,'-33'-4'118,"-1"1"0,-28 14-85,49 14-27,-1 9 1197,11-10-1180,3-2-23,6 0 5,4-2 7,6-1-7,4-3 6,3-2 455,2-4-416,15-4-2939,-8-6 2922,9-5-1779,-12-8 1780,-2-6-122,-1-3 138,-1-4 0,-3-3 6,-3-1 12,-2-2-12,-4-1 0,-2-1 0,-4 1-17,-2 1 17,-3 3-11,0 3 11,-2 5 51,-6 0 2098,0 8-2205,-6 1 3298,0 8-3298,-1 3 285,-4 5-285,-2 4 0,-15 18 0,7-2-220,-11 13 220,12-4-1100,2 1 1100,1 4 0,3 1 0,3 0-12,4 1-122,5 1-96,4-2-3055,8 0 2848,5-2-2378,24 10 1621,-2-14-958,18 6-934,-7-17-3440,3-4-954,-2-6 7480,-5-3 0,-18-5 0,-8-2 0</inkml:trace>
  <inkml:trace contextRef="#ctx0" brushRef="#br0" timeOffset="1.3974E6">28849 7800 22414,'13'-45'993,"0"1"0,-1 4 1,-3 5-490,-7 11-73,-1 2-78,-1 4-51,-3 3-78,-2 3-67,-4 4-56,-6 3-23,-4 4-28,-6 6 1,-5 5-411,-7 9 410,-3 6-1128,-3 5 1106,-1 5 11,1 3-55,4 4 38,4 2-22,6-1 0,6-1 11,7-4-812,9 8 790,8-14-278,7 3 284,7-18 221,4-4-227,3-6 39,3-4-23,4-6 18,2-5-12,3-7-22,2-7 22,1-7-11,0-6 11,0-8-1945,0-6 1931,-19 21 1,-1 0 4,0-3 1,-1-1-82,1-1 1,-2-1 92,1-2 0,-1 0-11,1-2 0,-1 1-878,0-1 0,-1 0 889,1 1 0,-1 0 14,-1 1 0,-1 1-281,0 2 1,-1 2 336,9-27 1418,-4 9-1351,-3 7 11,-3 8-88,-3 5 559,-3 7-633,-2 6 0,-1 5 2707,-1 5-2707,0 2 1472,0 4-1472,-1 7 596,-2 5-596,-2 13 0,-1 7-1085,-4 8 1085,-2 9 0,-4 8-629,8-25 0,-1 0 629,0 3 0,-1 0 0,-1 3 0,1 0 0,-1 1 0,1 1 0,0 0 0,0 1-666,2 0 1,0 0 603,1-1 0,2 0-190,1-1 0,2 0-157,0-1 0,2-2-227,3 0 1,1-1-701,0-2 1,2-1-6109,10 28 7444,-6-27 0,-1-4 0,2 3 0,-1-3 0</inkml:trace>
  <inkml:trace contextRef="#ctx0" brushRef="#br0" timeOffset="1.39909E6">29816 7753 18167,'13'-50'955,"0"0"1,-1 5 0,-3 6-188,-7 14 55,-1 4 180,-8-1-634,-2 10-66,-9 0 167,-12 12-313,2 7-23,-12 6 1,6 7-435,-2 5 406,-1 5-22,0 5-17,1 3-611,1 3 572,4 2 6,1 0-29,6 0-1023,4-2 1029,6-2 0,6-3 17,3-4-11,8-3-361,5-5 400,5-5 44,6-5 18,5-5 16,4-6 1,5-6 89,21-18-129,-10-4-48,-13 5 1,-2-2 36,14-20-364,-2-6 333,-22 22 1,0-1-10,-1-2 1,0 0-6,-2-2 1,0 0-4,-2-2 0,0 0-8,-2 0 0,0-1 3,-1-1 0,-1 0 0,-1 1 0,0 0 5,-1 1 0,0 0 12,-1 1 0,-1 2 75,6-25 22,-3 8 11,-1 10 7,-3 9 905,-3 8-962,0 7-50,-2 6 366,0 4-422,0 2 834,-2 13-834,0 2 0,-3 15 692,0 3-697,-1 10-1,0 6-827,0 7 808,1-9 0,-1 1-1590,2-9 0,0 0 1475,-1 15 0,0 1-129,1-13 0,1-2-622,0 3 0,1 1-353,0-2 0,1 2 870,0 6 0,1-3 1,0 2-1,0-1 0</inkml:trace>
  <inkml:trace contextRef="#ctx0" brushRef="#br0" timeOffset="1.40083E6">25037 12596 20561,'13'-45'571,"0"0"1,-2 3-1,-3 5-127,-5 4-80,-3 1-4223,-3 1 4178,-2 1-45,-5 3 815,-2 2-876,-3 4-45,-2 2 16,-3 5-50,-3 4-44,-2 5-2275,-4 7 2235,-4 7-5,-4 8 2193,-4 8-2199,-3 6-10,-4 7-653,24-16 1,0 2 631,-1 0 1,0 2 2,1 0 0,0 2-3,1 0 1,1-1-4,1 1 1,2 0 0,-16 24-12,8-3 6,9-4-5,7-4-6,7-5-405,9-4 427,6-7 2459,10-5-2465,5-7 29,8-6-141,5-5 157,4-10 40,6-6-29,2-13 255,-23 11 0,0-2-286,1-3 1,-1-2 5,2-1 1,0-2 10,-1-2 1,0 0-370,-1-2 1,-1 0 374,-1-2 1,-1 0-15,-2-1 0,-1 0-6,-2-2 1,-1 1-3,-2-2 0,-2 0-9,0-1 1,-2 0 2,-1 0 0,-1 0 0,0 0 1,-1 2 4,-1 0 1,-1 1 53,8-26 0,-3 6 28,-3 9-362,-2 7 396,-3 9-2120,-2 6 2102,-2 7 634,-1 6-717,0 5 992,0 3-1065,0 2 410,-1 5-404,-1 5 22,-2 9-6,-2 10 17,-2 11 1681,-1 10-1709,-1 8 20,5-25 0,0 0-12,0 2 1,1 2-15,-1 0 1,1 1-26,0 2 1,1 0-51,0 1 0,0-1-67,2 1 0,-1 0-101,2-1 0,0 0-160,2 0 0,2-1-246,1-2 0,2-1-384,3-1 0,3 0-1364,1-4 1,2-2 2272,5 3 1,0-3-1,3 1 1,0-3-1</inkml:trace>
  <inkml:trace contextRef="#ctx0" brushRef="#br0" timeOffset="1.40128E6">26283 12264 18198,'-44'-35'179,"-1"0"0,4 3 1,6 12 10,8 32-5,-2 6-6,-5 4-4,-3 4-1351,-3 5 1322,-1 1-18,-1 3 1287,1 2-1347,2 2-24,6-1 166,4 0-182,9-2-17,5-3-11,9-1 520,4-4-498,10-2-16,5-4 0,9-4 5,6-4 6,6-5 5,4-4 0,3-7 12,2-5-6,2-7 11,-1-7 17,1-6-5,-1-6-23,-1-6 0,0-6-9,-22 21 1,-1-1 2,-1-3 1,-1 0-7,0-1 1,-1-2 5,-1-1 1,-1-1-4,-1-2 1,-1-1 221,-1-1 1,0 0-195,0 0 1,-1-2 44,3-13 1,0 0-862,-5 15 0,1-1 864,1-7 0,-2 1 129,0-7 609,-5 10-620,-3 4-34,-1 9 609,-3 2-687,2 12 1788,-4 3-1889,3 9 3295,0 7-3300,-2 5 10,-6 33-16,-1 1-397,3-10 1,-1 5 404,-3 15 0,0 1-1512,3-10 1,-1 1 1499,2-5 0,-1 3 0,0-2-50,0 6 1,1-2-498,0 1 0,0 0 276,2 0 1,0-1-233,2-2 0,0 1-1997,4 14 0,2 1 2515,2-11 0,1-3 0,-2-4 0,1-4 0,5 1 0</inkml:trace>
  <inkml:trace contextRef="#ctx0" brushRef="#br0" timeOffset="1.40183E6">27176 12331 20481,'-2'-3'3170,"0"0"-5520,2 3 2445,-22-17 1398,12 23-1425,-18-8 32,14 42-60,4-7 841,-2 10-869,9-14-7,1-1-10,6-2-1,11 5 3381,2-10-3375,11 2-11,-2-14 33,3-5 29,3-3-12,3-7 17,1-4-28,1-7 6,-2-3-2365,-2-4 2365,-4-2 61,3-16-138,-8-8 71,-13 18 0,-1 1 6,-1-20 16,-6 10 73,-9 10-72,-1 11-7,-8-2 29,-14 13-45,3 5-5,-13 5 27,-12 14-28,12 1-5,-15 11 0,18-2-195,3 2 189,3 5 12,5 3-29,2 3-11,4 3-17,9-10 1,2 2-62,3 0 0,3 3 666,5 8 1,6 1-1410,9 0 1,5-4 64,-1-8 0,5-3-4143,14 5 1,0-5 3488,3-2 1,2-1-1,-34-21 1</inkml:trace>
  <inkml:trace contextRef="#ctx0" brushRef="#br0" timeOffset="1.40265E6">28206 12444 16370,'24'-47'1406,"1"0"0,-3 7 0,-5 6-600,-13 7-106,-2 11 426,-1-6-672,0 7-34,0-6-45,-1 9-17,1-2-22,1 0-33,0-1 196,1-11-298,0 5-21,0-8-3421,0 6 3375,0 0 12,1 0-19,-1 2 41,0 2 17,0 3-17,-1 5-17,-1 3-50,0 4 3361,-1 2-3440,0 1 16,0 7-32,-1 4 16,-2 9 1,-2 7-1,-3 8-939,-1 7 956,-3 9-5,-2 5-882,5-25 1,1 2 858,-1-1 0,0 2-3,0-1 1,-1 1-4,0 0 1,1 0-1,-1-1 1,1 0-492,0-1 1,0 0 474,-7 27 22,3-3 0,1-6 0,4-4-5,1-6 5,3-4-212,0 1 218,3-14 625,-1 1-636,2-16 1627,2-4-1588,0-3 1295,4-5-1306,2-6-29,4-6 18,3-5-7,4-4-4,2-4 21,0-2-305,1-4 300,0 2 6,-1-1-1,0 3-5,0 1-17,0 3-5,-1 4 0,-2 2-6,-1 5-6,-1 4-5,-2 4-23,-2 3 23,5 4 11,0 12 0,0 3-17,1 11 0,-7-2 1,0 5-12,-1 2 28,-4 2-6,-1 2 12,-3 0-23,-7 15-6,-5-12-1068,-8 9 1052,-6-16-28,-8-3-40,-7-2-77,-6-1-108,-5-5-217,-3-3-342,-3-5-561,3-5-4172,2-3 5584,2-7 0,23 3 0,3-4 0</inkml:trace>
  <inkml:trace contextRef="#ctx0" brushRef="#br0" timeOffset="1.40305E6">29307 12553 21075,'0'-7'2375,"0"2"-1642,0 5-128,0 0-78,20-61-589,-12 38 261,3-13 0,0 1 291,-7 19-148,-1 2-40,-1 4-5,-1 3-51,-1 4-72,0 1 327,-1 2-439,-2 3-17,-2 2-6,-6 7 6,-3 4 22,-5 7-11,-3 5-977,-3 6 977,-1 5-17,1 3 0,-1 5 17,2 0-16,2 3-18,2 0 0,4 1 1,3 0-34,6-2 16,4-1-5,7-4-11,6-3-3080,10-5 3046,8-7-55,7-5-710,7-8 507,6-8-162,6-6-263,4-9-403,2-6 190,-30 3 0,1-1-2020,-2-2 1,0-1 2960,2-4 0,-2 1 0,3-2 0,-4-1 0</inkml:trace>
  <inkml:trace contextRef="#ctx0" brushRef="#br0" timeOffset="1.40651E6">27585 9558 25550,'5'38'142,"0"1"0,-1-8 0,-3 1-1203,-8 12 1,-6 4 1060,-2 7 0,-1 2-466,4-15 1,-1 1 0,-1 2 207,-3 11 0,0 3 0,1-3-395,2-10 0,1-2 1,0-1-65,-4 19 0,2-5-591,8-18 0,0-3-1676,3-3 1,0 1 2983,2 1 0,1-3 0,0 1 0,1-3 0</inkml:trace>
  <inkml:trace contextRef="#ctx0" brushRef="#br0" timeOffset="1.4067E6">28122 10044 24727,'40'-24'358,"0"0"1,-3 2-1,-9 12-111,-23 33-5689,1 5 5627,-4 7 499,0-3 1,-2 2-595,-1 24 45,-1-18 1,-1 3-125,-4 7 1,-3 1-189,-3 7 1,-1 0-261,-1 1 0,0 0-1645,-1-1 0,1-5-2834,4-17 1,1-4 4890,-6 26 0,7-29 0,5-12 0</inkml:trace>
  <inkml:trace contextRef="#ctx0" brushRef="#br0" timeOffset="1.42405E6">30183 12634 10775,'23'-58'1622,"1"-1"0,-5 13 1,-4 4 1442,-5-5-1731,-9 12-836,-3 12-78,-4-3 860,-3 13-1022,-1 3 447,-1 2-571,-3 3-1676,-2 2 1609,-2 3-847,-2 4 825,-5 3-1982,0 5 1976,-2 5-370,1 3 393,-11 18 1432,8-7-1478,-5 15 7,12-10-12,3 1-5,3 1 5,3-1 711,6-2-733,6 11 5,8-14 2880,6 6-2868,20-11 909,-5-12-909,27 0 16,-20-14 12,12-6 642,-15-6-632,0-8 7,-1-3-1,-1-5-770,10-17 765,-10 9 11,7-13 50,-15 17 102,3-5-52,-10 13 1,2 0 129,-13 15-230,-1 4-45,-3 2 0,-2 7-11,-1 2 28,-4 7-28,-1 3 11,-3 5-5,-1 1 5,0 3 776,-3 14-960,3 4-650,2 9-640,8-12 35,9-8-7522,17-8 8950,2-6 0,-3-4 0,-7-8 0</inkml:trace>
  <inkml:trace contextRef="#ctx0" brushRef="#br0" timeOffset="1.42447E6">31208 12354 15698,'0'-4'3299,"0"1"-6159,0 3 3538,-71-7-45,34 12 129,-11-4 0,-1 2-314,3 18-84,-3 4-132,14-3 0,1 0-86,-17 15-223,19-12 1,1 0 160,-6 13 29,5 0-1768,5-1 1728,6-1-1,5 12 1407,8-15-1479,4 7 6,11-19 10,5-4 29,7-4 285,7-5-218,23-7 6,11-14 281,-22 1 1,2-3-316,-1-8 0,-2-2 984,-9 4 0,-2-1-1001,-2-1 0,-4 0 101,5-10 23,-6 1 45,-3 1-46,-3 4-22,-3 3 6,-3 3 5,-3 5-22,-1 5-34,-2 3-50,-1 5 776,0 1-832,0 8 1014,-2 1-1025,0 9-6,-5 9 0,0-3 0,-3 10 0,2-6-17,-1 1-11,0 2-34,0 2-32,-1 1-259,2 2-398,1 0-766,3 1-5733,3-2-2581,1-2 9415,1-6 0,0-11 1,0-7-1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08T15:08:34.384"/>
    </inkml:context>
    <inkml:brush xml:id="br0">
      <inkml:brushProperty name="width" value="0.05292" units="cm"/>
      <inkml:brushProperty name="height" value="0.05292" units="cm"/>
      <inkml:brushProperty name="color" value="#A020F0"/>
    </inkml:brush>
  </inkml:definitions>
  <inkml:trace contextRef="#ctx0" brushRef="#br0">2196 3241 18548,'1'-9'2583,"1"1"-1626,-2 8-32,0 0 464,2-67-947,-3 47-795,2-18 1,-1 6 570,-2 26 152,1 3-280,0 2-68,1 6 1,0 4-1,2 8-11,2 6-11,1 7 279,0 4-324,1 6-16,0 3-68,1 2-1625,1 1 1434,1 0-161,2-1-219,2-2-303,1-2-2060,7 9-774,-2-9 2011,0-4 527,-7-15 593,-6-16 571,-1-4 433,0-6 228,1-8 286,3-8 280,2-8 186,4-5 77,2-6-17,3-2-877,1-2 631,1 0-129,-1 1 594,6-9-918,-11 16-79,2-5-101,-12 21 806,-3 4-929,-2 5 97,0 4-231,-1 1-56,0 4-34,-1 0 1252,0 4-1342,-1 3 579,-1 7-584,-2 4 6,-1 6-1,-2 2-5,-1 4-12,-2 1-10,-2 2-614,0 1 613,-1 0-16,-1 0 0,-5 6 22,6-12-198,-3 2 210,9-15-12,3-8-12,2-2 24,1-8-1,2-5 594,0-8-605,2-5 17,2-5 6,2-3-807,4-4 835,0-1-35,1 0 12,0 0 12,2 3-12,-1 4 22,1 3-11,-1 4-11,1 5 0,-1 5-11,1 4-6,0 4-5,0 2-12,3 5 12,2 3-6,3 5 5,2 3-27,3 2 11,13 11 5,-7-5 758,11 5-763,-13-9 5,1-2-11,-2-3 1,-3-2 4,-1-3 7,-5-5-54,0-1 70,-3-8-5,-1-3-6,0-8 5,1-6-27,-1-6 33,-1-4-711,-1-4 711,-3-5 6,-4-3 0,-3-5-23,-3-1 17,-3-3 12,-3 0-23,-2 1 17,-2 3-893,0 4 904,2 3-6,0 7 17,0 5-22,1 6 244,0 6-249,2 4-18,0 4 24,2 5-74,1 2 659,0 3-721,1 5-55,2 5-152,3 8-246,2 6-455,5 5-771,1 5-5456,3 4 7253,1 8 0,-6-23 0,-2 2 0</inkml:trace>
  <inkml:trace contextRef="#ctx0" brushRef="#br0" timeOffset="537">3446 3117 25781,'-16'-36'6,"7"14"5,26 44-6,3 5-16,8 16-22,-7-9 21,4 13-4620,-10-13 4616,-5-1 793,-2-1-771,-4-2 609,-2-2-604,-6-4 6,-1-4-23,-6-4 58,-1-6-29,-2-2 2836,0-5-2820,1-3 852,-1-10-852,7-1 572,0-9-572,6 2-22,4-1 11,2-1 6,6 0-23,3 2 6,3-2-6,3 3 23,2 0-3117,3 2 3077,0 1-104,3 1 77,0 2 22,1 1-1,-1 1-10,0 2 5,-1 0 0,-2 1 1,0 0 4,-3 0-4,0 0-2211,-2-2 2227,-2 1 1780,-2-2-1735,-3 0-73,-4-3 50,-1 1-5,-3 0 6,-1-1-1,-2 2 6,0 0 3108,-2 1-3113,1 2 705,-1 1-661,0 1 308,-1 1-302,1 2-23,-2 1-16,1 1-6,0 1 0,-1 3-6,0 2 1,0 5 16,1 1-45,0 14-11,1-4-11,3 9-5,2-5-46,2 0-55,2 1-84,0 1-102,1 1-184,1 1-296,-2 0-646,0 0-1982,-2 0 3428,-1 1 0,-3-14 0,-1-3 0</inkml:trace>
  <inkml:trace contextRef="#ctx0" brushRef="#br0" timeOffset="716">4133 2964 25275,'-12'-41'123,"-1"0"1,1 3 0,4 10-158,7 23-319,1 2 67,3 12-196,1 2-290,6 11-623,-1 2-1478,3 3 2873,1 6 0,-5-15 0,-1-1 0</inkml:trace>
  <inkml:trace contextRef="#ctx0" brushRef="#br0" timeOffset="954">4602 2759 19625,'-7'-49'515,"1"0"0,0 4 1,2 9 149,1 16-441,1 7 1392,-1 4-1504,1 5 850,0 2-929,1 5-22,0 4 1,-1 7 10,1 11-11,0 9-965,-1 13 948,1 9-2,0-22 0,0 1-99,0 2 1,-1 2 75,0 2 0,0 2-531,-1 1 1,1 1 468,0 1 1,0 0-54,0 1 1,1-1-79,0-1 0,1 0-115,1-2 0,2 0-165,1-3 0,1-1-569,3-2 1,1-1-539,2-4 1,1-1-8221,10 22 9791,-1-13 0,-11-20 1,-4-8-1</inkml:trace>
  <inkml:trace contextRef="#ctx0" brushRef="#br0" timeOffset="1472">4610 3398 20509,'-9'-8'3585,"2"1"-2796,7 7-172,0 0-141,-59-62-4397,39 39 4036,-13-13 0,3 2 30,22 20 787,4 3-898,2 2-40,2 3-16,4 2 5,4 1-11,7 2-17,7 0 6,5 3-6,6 1-339,5 2 323,3 1-35,1 1-16,3-1-28,-2 0 0,1-1 0,-2-2-2251,13-1 2313,-15-5-1333,7-2 1395,-22-5 169,-4-4-125,-5-1 17,-3-3 1589,-5-2-1539,-4 1 45,-2-2 34,-2 2 33,-3 0 11,-1 3 12,-4 1 2337,-1 1-2332,-1 4 3229,-1 0-3217,-1 4-23,-1 2-40,-2 2-32,0 2-68,-2 0-23,0 4-22,0 2 6,-5 11-50,6-3-1,-1 6 6,10-4-6,3 0 12,2 1-17,1 1-12,3-1 7,3 1-18,10 4 28,0-8 1,6 1 5,-4-9-11,2-3 11,-2-2 11,0-6-6,-1-3-5,-2-6 28,-1-3-11,-3-4 6,-2-1 21,-3-1-3396,-2-1 3391,-1 1 17,-2 1 11,-1 2-60,-1 3-7,-2 3 0,0 2 0,-1 4 0,1 3 3392,-1 1-3392,0 2 0,-1 2 0,0 2 0,-1 4 0,-3 5 0,0 7 0,-2 5 0,-1 4-510,0 6 510,2 2 0,2 3 0,2 2 0,4 0 0,1 2 0,14 18-390,0-28 1,3 0-205,1 0 1,2-2-908,3-1 0,3-3 1501,19 10 0,-19-18 0,-1-2 0</inkml:trace>
  <inkml:trace contextRef="#ctx0" brushRef="#br0" timeOffset="2072">7909 3276 20067,'4'-58'444,"0"0"0,0 6 1,-1 6-25,-1 7-11,-3 10-3219,-4 9 3118,-5 5-759,-5 6 641,-2 4 1023,0 3-1089,0 4-7,0 5 415,0 5-436,0 8 4,0 5-10,1 6-6,0 7-17,6-6 0,-1 4 493,2 4 1,1 2-544,-1 0 0,1 0-12,3 1 1,2-3-6,1 15 11,8-3 2451,5-5-2462,7-6 6,6-5 0,4-8 16,4-7 6,1-7 17,0-8 16,0-5 7,-3-8 4,-2-7-4,-2-8 4,-4-7 7,-2-5-1,-4-4 6,-3-2-11,-3-1-11,-2 1 10,-2 0-26,-1 3-46,-1 3 0,0 5 0,-1 4 0,0 6 0,-1 5 0,-1 6 1739,0 3-1739,-1 3 395,3 9-395,-2 2 0,4 11 0,-2 3 0,2 7 0,0 4-835,-1 6 835,-1 2 0,0 4 0,-1 3-35,0 2-525,1 2-3575,1 1 1923,2 0 2212,2 6 0,-3-28 0,0-2 0</inkml:trace>
  <inkml:trace contextRef="#ctx0" brushRef="#br0" timeOffset="2755">10433 3519 21849,'22'-55'620,"0"1"0,-1 3 0,-2 5 24,4-13-101,-5 14-84,-9 13-67,-5 9 804,-3 8-960,-2 6 218,-2 4-364,1 3 132,-1 8-182,2 5 44,1 11-34,0 11-11,1 9-559,1 10 520,1 9-969,-1-28 0,0 2 969,-1 2 0,0 1 0,0 1 0,-1 1 0,0 2 0,0 1 0,-1 1 0,-1 0 0,0 1 0,-1 1-23,-1 0 0,-1 1-13,1 0 0,-2 0-15,1 0 1,0 0-23,1-1 0,0-1 11,0-1 1,1-1-504,1-4 1,0 0 524,1-5 1,0-1-2065,1 23 2070,2-14 17,1-12 440,1-12-451,-1-10 1236,-1-10-1253,-2-9 45,0-12 0,0-13-646,0-12 657,0-14-14,0 27 0,0-2 3,0-4 0,1-2 3,-1-3 0,1-1 8,0-5 0,0 0-6,0-2 1,1-1 0,-1-2 0,1 0-4,0 0 1,0-1 8,0 1 1,0 0 2,1 1 0,-1 0 0,0 2 0,0 0 0,1 2 0,-1 1-9,0 1 1,-1 1-6,1 3 0,0 0 0,0 2 0,1 2 2,0 1 1,0 1 857,1 3 0,0 0-860,1 2 0,1 1 2,1 2 1,0 2-3,10-26 6,5 6-6,3 8 0,5 8-6,1 8-10,2 10 10,1 8 0,-2 9-262,-1 9 268,-3 10 0,-2 9 0,-5 10 593,-4 8-582,-5 7-22,-5 6 11,-4-27 0,-2 0-3,-2 0 1,-1 1-21,-2 0 1,-2 1 22,-1-3 0,-4 2-3,-8 10 0,-2-1 6,4-11 0,-2-2-3,-6 8 0,-2-3-11,-12 6-1,-1-7 12,-1-7 710,3-7-855,-13-6-62,16-8-163,-3-10-268,20-8-450,8-10-1051,7-7-2633,13-7-5059,3 0 9277,5 3 0,-7 15 1,-4 7-1</inkml:trace>
  <inkml:trace contextRef="#ctx0" brushRef="#br0" timeOffset="3806">11299 2733 20845,'4'3'2560,"0"-1"5,-4-2-2509,62 44-4824,-34-25 4768,10 8 0,0 1 6,-13-11 1279,-4 1-1279,-5 0 39,-5-1-12,-5-1 12,-4-1 5,-6-1 6,-3 0 6,-6-1 5,-5-2-5,-2-1-1,-2-3 1,-1-1 16,1-3 12,1-2-17,3 0 767,4-2-745,5-1-11,3-1-28,3-3 2772,2-1-2784,4-3-21,4-1 44,6-1-56,5-2 0,5-1 1,4-2-40,22-8 16,-8 5-1937,14-7 1921,-12 10 23,-1 1-18,0 3 12,-2 1 0,-1 2-6,8-1-261,-13 5 261,14-2 12,-25 6 5,3 0 11,-12 2 0,-2 0-5,-2 0-6,-3 1 22,-2 1 1847,-2 2-1852,-2 2 335,0 1-329,-2 2 44,-8 9-22,0-1-17,-8 9-3370,3-5 3365,-1 1-809,1 0 802,2 1-4,3 0 4,5-1-4,1 0 38,10 6-39,1-8 6,8 4-17,1-11 17,2-2 5,4-2-5,0-2 5,2-5 46,10-3-29,-10-4 2975,6-6-2975,-11-2 1203,-3-4-1197,0-3 11,-3-2-5,-2-2-7,-3-1-4,-4-2 21,-3 0 12,-6-15-34,-2 12-11,-5-8-3392,-1 15 3392,-1 3-267,-2 2 261,-1 5 6,-1 3-5,-1 4-7,-1 3 1,1 2-6,-1 4 6,1 4-11,0 5-12,1 2-16,1 4-1,1 1-10,3 1-1,3 2-39,2 1-44,3 1-51,2 0-79,5 0-61,4 1-61,5-1-74,7-1-111,3-2-886,18 6 494,-5-9-174,14 1-90,-8-10-34,2-4 2544,3-3-2006,0-4 303,1-4 285,-3-3 180,-2-6 140,-2-1 128,-4-3 532,-2-2-207,-4-1-226,-3-2 422,-3-1 13,-3-1-36,-2-1-61,-1-2-3062,-3 0 2883,1 0-581,-3-1 464,-2 3 346,-2-8-223,-7 7-393,-5 4 169,-8 9-236,-4 12-22,-4 1-17,-4 5-28,-3 4-22,-4 6-34,0 4 970,-13 20-970,13-7-664,-8 13 664,18-10-22,3-1-1,5 0 24,3-2-2000,5-1 1994,4-3 1183,4-2-1183,5-4-1616,4-3 1615,5-5 404,2-4-403,2-4-6,0-4 1981,-1-5-1964,1-6-12,-2-6-1339,0-4 1362,-2-4 2364,5-14-2335,-2-5-57,0-9-409,-8 12 409,-4 9 0,-5 14 0,-1 5 0,-1 3 3189,-1 5-3189,0 8 0,0 7 0,0 9 0,1 5 0,-1 4-554,-1 7 554,0 3 0,-3 4 0,-1-9 0,-3 2 0,-1 5 0,-2 1-1000,-4 15 1,0 1 999,3-10 0,-1-1 0,0 3 0,1-2-484,2-10 1,1-2 457,0 2 1,0 0-199,-1-1 0,0 0-31,0-2 0,-1 1-358,-4 5 0,-1-2-2200,-6 12 1614,-5 2-6790,10-34 7989,8-13 0,1 0 0,6-6 0</inkml:trace>
  <inkml:trace contextRef="#ctx0" brushRef="#br0" timeOffset="4547">12993 2693 21573,'1'-3'3086,"1"1"-761,-2 2-2280,60 13-744,-33 1 707,12-1 1,-1 2 8,-10 12-6,13 15 0,-5 4-27,-2-1-1705,-12-5 1721,-16-14 569,-12 6-564,-5-9 7,-11 5-7,-2-13 18,-4-2-18,-1-5 18,1-2 10,1-3 18,3-2-1,4-5 51,0-8 247,8-1-314,2-8 5,9 4-1789,8-9 1795,2 5-1608,8-6 1591,1 9-77,2 0 49,3 2 0,0-1-6,2 1 12,2 2-40,2 0-217,2 1 173,3 2-174,19-3 67,-11 5 1477,16-1-1572,-19 5 0,2 3 0,-3 0 1612,0 2-1578,-1 0 49,-2 1 51,-2-1 40,-3 2 22,7-2 84,-10 0 17,4-3 150,-14-2-117,-1-3 336,-3 0-274,-2-3 17,-2 1 1286,-3-2-1241,-1 0 444,-3 0-455,0 2 10,-2 0 158,-4-1-197,-1 3-5,-4 1-6,-2 5-17,-3 2 18,-3 2-24,-2 3-21,-4 4-12,-2 5 0,-1 3-33,1 3-3404,0 2 3393,3 2-46,2 1 29,2 0-6,3 11-23,7-10 18,1 9-12,9-15 11,3-1 12,4-2 0,4-2-18,10-2 3432,-3-6-3431,7-1 11,-7-8 0,1-3 0,-1-4 6,0-5-6,-1-2 5,-2-4-5,0-2 17,-4-1 6,-1-2-18,-3 0 1,-1-1 16,-2 3 51,0-5 0,-2 11 0,-1-2-1,-2 13 12,0 2 79,-1 2-118,-6 10 5,0 1-5,-5 8 5,-6 8-39,4-5-22,-3 8-11,6-6-17,2 1-68,2 1-16,3 0-79,2 1-100,4 0-112,2 0-163,6 1-202,3-3-561,5-1-166,2-4-623,4-3-946,0-5-1221,2-4 4296,3-4 0,-14-1 0,-1-1 0</inkml:trace>
  <inkml:trace contextRef="#ctx0" brushRef="#br0" timeOffset="5072">14177 2997 21786,'14'-45'901,"0"0"1,-2 3 0,-1 8-280,-2 15 204,0 2-389,-1 3 44,1 2-184,-2 2 12,1 2-113,-2 3 126,0 1-210,-1 3-34,0 0-16,1 5-6,1 3-6,0 4-11,0 4-11,1 3-16,-2 3-1,-1 3 0,-2 2-22,-1 1-856,-3 2 889,-2 2-16,-2 0 0,-4 1-23,-2-1 6,-1 0 11,-1-3-12,0-2 18,-4 1-6,6-10 17,-1-2-12,7-12 7,2-1 4,1-7 1,2-3 906,0-6-923,1-5 11,3-5-11,2-4-534,2-5 540,1-2-6,2-3 11,1 0 0,1 1 0,2 0 12,1 4-1,2 2 6,1 4-16,0 3-12,1 3 0,-1 4 0,1 3 0,0 5 0,-1 3 0,1 4 0,1 1 0,0 5 0,-1 4 0,1 4 0,-1 7 0,-2 2 0,-1 4 0,-3 1 0,-2 3 0,-2 0 0,-3 1-481,-1-1 481,-3-1 0,-1-2 0,-2-2 0,-3-3 492,0-3-492,-2-5 0,-1-1 0,2-7 0,1-1 0,3-7 507,0-4-507,0-6 0,0-4 0,4-4 0,2-4-994,4-3 994,3-3 0,3-2 0,3 0 0,2 1-359,4 1 359,1 4 0,1 3 0,0 4 0,-2 4 0,1 5 0,-3 4 0,2 4 0,-2 1 0,1 6 0,0 2-76,0 5 76,2 4 0,-3 3 0,0 3 0,-4 0 0,-3 2-91,-4 2-262,-4 2-235,-4 2-392,-2 2-1210,-3 1 2190,-4 5 0,2-17 0,-2-1 0</inkml:trace>
  <inkml:trace contextRef="#ctx0" brushRef="#br0" timeOffset="5563">17334 3300 21978,'6'-60'622,"0"1"0,0 2 0,1 3-460,-1 16 0,1 3-378,-1-4 0,0-1 317,1 1 0,-1 0-15,-1-2 1,1 1 5,-1 2 1,0-2 114,1-9 0,0 0-98,-2 15 1,0 1-21,0-7 1,0 4 72,0-2 259,-1 9-359,-2 8 578,0 6-629,-1 5 545,0 5-556,0 2 1000,-3 16-1000,-2 4 0,-3 16-11,-2 7-12,0 9 6,-3 11-536,7-26 1,0 2 515,0 3 1,-1 0-4,0 5 1,0 0-14,-1 2 0,1 1-896,-1 2 0,0 0 859,0 2 1,0-1-40,0 1 0,-1-1-59,2 1 1,-1-1-57,0 0 1,0-1-88,1-3 1,1 1-1959,-2 13 1,1-1 1030,2-16 1,1-1 1257,-1 14 0,1-6 0,2-13 0,1-5 0</inkml:trace>
  <inkml:trace contextRef="#ctx0" brushRef="#br0" timeOffset="6037">17235 3069 18526,'-41'-36'418,"0"-1"0,3 5 1,9 4 1666,22 12-1940,3 3-2032,2 0 1904,8 1 755,4-1-805,12 2 16,8-1 6,12 2 0,10 2 754,10 1-749,-27 4 1,0 1-6,3 0 0,-1 0 11,1 0 0,-1 0 0,0 1 0,-1-1-6,10 0 0,-1-1 0,-12 1 1,-2 0 8,6 0 0,-1-1-3,2-1 208,-8 1-191,-7 0 11,-7 1 3042,-6 2-3020,-5-1 68,-3 1-12,-8 5 34,-2 2 28,-7 7-2673,-4 1 2684,-3 5-102,-3 1 74,1 3-158,-7 13 40,10-8-309,-1 10 298,14-10-11,4-2 23,5 1 5,6-2-39,5 0 0,7-4-465,6-1 442,6-4-1622,4-2 1667,5-5-5,1-4 185,-1-2-96,10-13 51,-8-9-84,-2-7-6,-15-6 1100,-14 2-1128,-5-1-1015,-3-4 1004,-3 0 688,-4 0-666,-3 1-361,-11-10 339,2 14 651,-6-5-617,-2 12-34,6 9 2418,-6 0-2429,7 9-11,1 2 2030,-1 4-2041,-9 8-12,5 1 462,-9 10-557,7 1-95,0 2-219,1 6-509,1 3-1491,3 3 2426,0 8 0,10-21 0,1 0 0</inkml:trace>
  <inkml:trace contextRef="#ctx0" brushRef="#br0" timeOffset="6565">20099 2960 16817,'28'-50'1021,"1"1"0,-4 4 1,-5 7 1357,-12 16-1534,-9 2-587,-8 7-56,-8 3 647,-6 8-709,-5 5 129,-20 11-162,11 3-66,-13 10 15,16-1-22,1 4-20,11-4 0,0 2-3,-10 19-247,12-15 1,0 1 224,-4 18-40,1 2-27,4 1-51,2 0-456,6-2 305,5-4-140,6-3-180,8-4-1668,21 7-2571,2-17 734,16 1 4105,-1-18 0,-20-7 0,-1-3 0</inkml:trace>
  <inkml:trace contextRef="#ctx0" brushRef="#br0" timeOffset="7330">20547 2967 6408,'17'-39'1281,"1"0"0,0 0 1,6-17-1,-1 3 339,-6 15 0,-1 1-746,2-9 0,-1 0-533,-6 14 1,-1 0-23,2-5 1,-2 1 256,-3-6-72,-4 7-72,-1 4-79,-2 6 1392,-1 6-1515,0 5 828,-1 6-963,1 4 3173,1 3-3190,0 10-38,0 3 4,0 13 35,0 23-40,0-3-466,0 0 0,-1 2 441,0-14 0,0-1-3,-1 14 0,0-1-3,-1-10 1,-2 0-1,-3 15 1,-3 3-6,-2 0 0,-1 0 2,1-10 1,0 0-1,-1-2-937,-1 5 0,-1-4 929,2-6 0,1-5-8,-1 2 17,4-8 5,2-5 34,4-10-1,2-2 40,7-16-84,3-3 1133,6-11-1099,15-19-12,-2 5 228,-8 11 1,1-1-239,14-14-1,2-1 28,1 1-449,1 2 421,-2 3 6,-3 6-6,-5 6 6,-5 5-11,-6 7-1,-4 5 12,-6 8 5,-3 5-10,-4 7 1586,0 3-1598,0 4-2890,0 3 2890,0 2-6,0 0 12,2 1-17,1-1-1,4-1 29,2-1-56,2-3-6,4-2 0,1-4-16,3-4-23,1-4-28,2-4-45,1-3-11,2-5 0,-1-4 6,0-5 33,0-4 11,-2-3 51,0-3 3015,-3-4-2960,-1-2 7,-2-2 5,0 2 17,-2 0 5,0 3 51,-2 3 0,-2 4 22,-2 3 28,-3 5 135,-2 0-124,-2 6-16,-2 1-29,-1 3 389,-1 2-416,0 0 67,-4 5-45,2 0 33,-6 9-72,5-5-28,-1 4-6,4-2-5,1-2 33,1 2-39,4-1 0,1-1 0,4 0-11,4-2 11,3-1-12,3-1 18,3-3-12,4 0-5,1-2 0,2-3-445,0-2 428,-1-4 34,0-2-12,-2-3 12,-2-1 10,-3-2-21,-4 0 16,-2-1 0,-5 0 12,-2 0-1,-3 2 6,-2-1 6,-1 2-12,-3 1 17,-3 2 0,-3 2 440,-2 3-434,-3 1 11,-3 2 0,-2 2 16,-4 2-10,-2 3 0,-1 4-18,-1 3-229,2 2 219,0 4-23,3 1-5,2 2-1,3 1 6,1 1-5,4 2-23,2 1-5,3 2-34,3 0-6,1 1-39,3 0-61,4 1-79,2 0-128,6 0-158,2 0-251,4-1-388,4-1-827,3-4-7838,17 3 8554,-14-10 1,1-3 0,-22-9-1</inkml:trace>
  <inkml:trace contextRef="#ctx0" brushRef="#br0" timeOffset="7764">22245 2900 22376,'-47'-26'91,"0"0"1,4 1 0,4 12 331,7 28-389,2 3-1902,3 3 1885,2 3-6,2 1 808,3 2-824,4 1-18,2 1-10,5 0-6,3-1-23,4-1-11,5-1-22,4-2-39,6-1-34,5-3-62,6-3-61,3-3-112,6-5-85,4-3-95,3-4 58,4-4-63,1-3 56,1-6 123,1-5 140,-1-3 123,0-3 134,-15 2 1,1-1 62,14-15-9,-15 12 0,-2-2 76,10-16-120,-1-3 215,-1-5 33,0-1-101,-20 24 1,1 1 28,-1-1 0,0 0 234,14-24 57,-3 1 22,-5 5 1,-5 4-23,-5 4 2019,-5-7-2187,-4 14 232,-3-3-294,-3 16-33,0 6-40,-2 2 866,0 4-966,1 3 1206,-1 2-1240,-2 6 0,-3 4 0,-3 9 12,-3 6-18,-2 7-168,-2 8 174,0 6-40,-3 5 18,2 6-1839,-1 1 1811,1 2-12,2-1-27,1-3-91,9-18 1,0 0-563,0 18 187,4-13 1,2-1-286,6 1-270,5 6-643,3-24-1932,2-6-5512,-2-6 9169,0-6 0,-6-3 0,-2-3 0</inkml:trace>
  <inkml:trace contextRef="#ctx0" brushRef="#br0" timeOffset="8014">23072 2785 24736,'5'-42'386,"-1"1"1,1 3 0,-4 10 86,-7 22-327,-1 3 45,-1 1-113,-3 3-5,-2 3 45,-5 4-79,-3 6 23,-3 5-12,-2 4-1249,-4 2 1249,0 4-10,-1 1 4,0 1-16,3 0 23,4 0-2974,5-1 2934,6-2-320,4-2 315,5 0 5,4-3 0,5-1-5,5 0-12,4-4-41,17 5 19,-5-8-56,14 2-224,8-8-6,-9-3-212,12-1-342,-13-4-701,0-1-2010,0 0-6252,-5-2 9614,-4 1 0,-15-1 0,-5 2 0</inkml:trace>
  <inkml:trace contextRef="#ctx0" brushRef="#br0" timeOffset="9117">24979 2809 25965,'-36'-8'84,"0"1"0,-24 1-51,42 46-5682,6-9 5644,0 11-7,9-14 997,4 0-990,5-1 903,4-2-898,7-3 0,4-3 6,4-3 44,35-3-11,-21-8 3221,22-5-3131,-19-17-62,-14-1 23,7-8 72,-10-8-78,-9 8-2791,6-18 2786,-13 20-2269,0-5 2263,-5 12 16,-2 4-10,0 3 5,-2 4-56,1 4 2251,-9 15-2262,2 0 11,-11 22-28,6-11 0,-3 9-11,2 5 22,3-10 3381,0 10-3398,7-14 1,1 0 5,9 4 11,1-8 6,10 3 16,0-12-21,6-4-12,16-3-6,-7-7 12,13-4 44,-1-19-528,2-12 517,-21 12 0,-1-4 6,-3-3 0,-3-1-6,8-23-16,-11 1 5,-9 17-12,-4-1-4,-1 1-7,-2-9 6,-3 15 12,-1-10-18,0 26-33,-1 1-100,0 11 533,2 3-568,-2 5-55,1 3-96,0 5-755,1 13-3357,5 6-5151,0-1 8729,3-2 0,-2-17 0,-2-5 0</inkml:trace>
  <inkml:trace contextRef="#ctx0" brushRef="#br0" timeOffset="10464">26007 2442 25394,'9'-48'616,"-1"0"0,0 4 0,-2 11-280,-7 26-247,0 6-44,0 6-6,0 9 12,-1 7 5,-1 8-334,-1 9 334,-1 6-860,-3 7 832,-1 6-12,-1-14 1,-1 3 2,-2 3 1,-1 1-800,0 1 1,0-2 784,-1-2 1,0-3-6,-4 15 0,2-6-11,4-5-95,3-7 95,2 2 44,5-17 241,1-1-179,2-18 693,3-8-726,3-8-28,5-7 16,15-22 185,-4 4-191,11-15-16,-7 10-5,0 0-1,0 0-99,-8 12 0,1 0 101,20-23-24,-2 3-948,-5 12 948,-14 19 0,-2 4 0,-3 5 0,1 4 0,0 3 1324,1 5-1324,0 4 0,2 5 300,-1 5-316,1 2-29,4 17-6,-6-8-250,3 11 239,-8-13-22,0 0-5,0-3-29,0-1-168,9 5 163,-3-9-22,6 2 33,-3-13 22,1-4 28,1-4 29,1-5 22,0-5 5,0-5-16,-2-4 66,6-11 52,-2-5-40,-3 0 89,-2-5 1375,-11 19-1408,0-3 6,-6 11 11,-1 4-17,-1 2-34,0 3 0,0 1-78,-1 8-16,0 0 27,-1 6-6,2-2-5,0 1 6,2-1-6,1 0-11,3-1-6,1 0 11,8 1-5,6-3 39,2-1-45,3-3 6,-5-4 17,2-2-40,0-2 40,0-5 5,0-2-22,-3-2 11,4-11 0,-8 4 17,0-8-1,-10 7-4,-4 0 4,-1 0-10,-2 1 16,-2 2-5,-3 3-17,-3 3 28,-3 3 0,-1 4-22,-2 3 39,-9 3-45,4 4 39,-8 5-3409,8 4 3370,1 3 11,0 3-1921,2 1 1915,2 2-649,2 2 644,3 1-204,4 2 188,3 0-1,1 1-11,5 0-23,2 0-10,5 0-40,2-1-28,4 2-61,2-2-57,4 1 1186,4-3-1303,3-3 1242,6-4-1265,3-3 12,5-6 528,1-4-456,1-3 79,-1-3-247,0-5 392,-4-3 40,-1-5 39,-3-3 11,-4-3 1037,-3-2-958,-5-2 16,-3-3 92,-3 1-30,-3-3 1,-2 1 326,-2 0-287,-3 0-1,-1 2 22,-5 2 18,0 1 783,-3 4-789,-3 2-22,-3 4-40,-3 2-28,-2 3-28,-2 3 976,0 3-1032,-3 1-11,0 5-17,0 1-5,-1 5-17,1 2-6,1 4-5,1 1 300,-3 14-289,6-7-28,0 8 22,6-11 0,4-1 16,1-1-27,4-3 0,2 0 6,4-4 5,3-1 0,3-1-11,2-4-5,2-2 5,1-2 5,-1-4 7,0-2-1,-1-4-11,-1-3 22,-2-2-11,-1-1 12,-2-1 5,-1-1 0,-2 2 5,-1 0 7,-2 2-7,-1 0-5,-3 3 6,1 2-12,-2 2 1,0 3-1,0 1-16,-2 6-6,-1 0 11,-1 7 0,-1 0-5,-1 3 10,0 2-10,1 1 5,0 1-11,2 1 6,1-1-1,2-1-16,2-1 11,4-1 6,3-1-12,14 1 6,-2-5-17,12-1 6,-4-7 0,1-3-644,2-5 655,0-2-6,-1-6 1,0-3 16,-1-3 6,-1-4-3191,-2-3 3186,-2-3-18,-2-5-226,-2-4 238,-3-6-6,-8 8 0,-1-1-438,3-22 441,-5 18 0,-2 1 19,-1-16 0,-2 3 17,-2 5 7,-1 8-46,-1 5 0,-1 8 387,-2 5-387,-2 5 0,-1 4 3044,1 5-3044,1 2 327,1 4-327,1 1 724,0 3-724,-4 13 0,0 3 0,-4 14 0,3 1 0,-3 28-1974,3-8 1974,3-16 0,1 0 0,0 21 0,2 1 0,1 3 0,1 0 0,0 1 0,3-1-46,2-1-301,3-1-124,2-3-83,4-3-185,1-6-685,0-5 180,1-7-1641,-4-5 2885,0-6 0,-7-12 0,-1-4 0</inkml:trace>
  <inkml:trace contextRef="#ctx0" brushRef="#br0" timeOffset="11420">27809 2854 20744,'-3'-5'3109,"2"2"-2157,1 3-1019,66-46-858,-31 35 852,10-13 0,1 3-129,-3 21-50,2 0-67,1 1-34,0 0-44,-2-1-46,-3 0-112,-1-3-3801,-3-2 3740,-3-5 61,-2-4 1040,-3-5-737,-3-4 157,-2-3-489,-3-4 814,-3-2-1619,-3 0 1972,-4-3 72,-2 1 2145,-4-1-2066,-1 1-12,-3 3-22,-1 2-67,0 2 612,-1 6-736,0 2-55,-2 5 3307,0 3-3481,1 4-106,-1 2-68,1 3-66,0 1-7,0 4-16,0 3 5,-1 6 12,0 7 5,-2 7 12,0 6-780,-2 8 801,0 6-16,-1 5-5,-1 5-18,0 3-10,-2 1-12,2-18 0,0 0-8,2-11 0,-1 2-12,-6 25 1,0 0 8,2-4 5,3-14 1,1-4 5,3-8-22,1-6-444,2-6 488,1-5 130,0-6-79,1-4 56,7-14-101,1-2-6,8-13-27,0 2-2957,3-2 2973,0-3 6,1 1 484,0 0-495,0 1 338,0 2-333,-1 3 12,0 3-2274,-1 3 2245,0 5 2264,-2 2-2281,0 4 18,-1 3-6,-1 2 6,0 3 16,0 4-28,0 3 19,0 4-13,0 3 0,1 1-7,5 10 14,-5-5-36,6 7 1,-1-2-12,-4-8 29,6 4-22,-7-10 27,1-2 6,1-3 22,1-2 3382,12-2-3410,5-8 12,1-2-12,-2-8 12,-12 0-18,-1-3 12,-2-3 6,-2-3-6,-1-3-6,-4 0 12,0-12 5,-6 11 28,-1-6-16,-6 15 5,-3 2-10,-4 3-18,-2 2 0,-2 2 0,-3 4 0,0 0 0,-8 4 0,7 2 0,-5 3 0,7 2 0,2 5 0,0 2 0,2 2 0,1 3 0,-1 13 0,5-5 0,0 10 0,7 5 0,2-9 0,5 10 0,4-13 0,2 0 0,4-1 0,2-1 0,13 7 0,-6-10 0,8 3 0,1-12-3392,-9-7 3392,8-1 0,1-11 0,-9-1 0,7-7-2269,-13-2 2269,-2-3-756,-4-4 756,-2-3 1893,1-16-1893,-4 8-399,1-9 399,-5 14 0,0 1 2633,0 3-2633,2 2 1574,5-6-1574,13-6 0,-5 8 0,10-1-503,-13 17 503,2 2 678,0 3-678,0 3 0,-1 1 0,0 5 0,-2 2 0,0 5 0,-1 4 0,-1 3 0,-2 1 0,-2 4 0,-3 0 0,1 16 0,-4-8 0,1 10-3213,-2-11 3213,1 0-1074,2 0 912,0 1-846,2-1 325,2-1 683,10 12 0,-12-22 0,5 6 0</inkml:trace>
  <inkml:trace contextRef="#ctx0" brushRef="#br0" timeOffset="12300">1706 5315 18669,'-7'-42'773,"1"-1"0,0 0 0,-3-14 0,0 7 879,-4-3-1868,2 22 670,-1 1 267,6 21-530,2 5 125,2 7-199,0 7 35,2 11 189,0 40-3293,0-2 2988,1-14 1,-1 4-22,1-7 0,0 2 0,0-2-955,0 11 0,0 1 928,0-6 1,1 3 0,-1-3-528,1 9 0,0-3 455,0 3 0,0 0-56,1 0 0,0 0-87,0-2 0,1 1-545,1-9 1,0 2 0,1-3-31,1 3 1,1-1-403,1 10 0,2-2 1204,-1-14 0,-1-5 0,0-2 0,1 7 0</inkml:trace>
  <inkml:trace contextRef="#ctx0" brushRef="#br0" timeOffset="13288">1520 5880 18996,'-8'-48'539,"0"-1"1,0 5 0,4 8-305,8 17 1048,14-4-1272,3 8-3538,29-6 3499,-10 10 22,17 1-268,-11 4 262,3 3-10,1 1 0,0 1-1,-3 1 246,-3-1-234,-3 1 5,-6-1 6,-4-1 51,0-4-12,-11-1 17,0-4 6,-12-1 10,-2-1 1261,-4-1-1187,0 0 204,-2 1-42,0 1 39,-1 2 297,-2 3-425,-2 4 3352,-2 2-3408,1 6 184,-10 12-196,4 2-22,-6 13-45,6-2-22,0 4-34,1 2 22,4 3-11,2-2-1040,3 1 1029,6-2-23,4-4 12,15 9-11,-1-14-12,10 4 12,-7-16-6,-1-5 11,1-4 11,9-6-16,-9-6 22,14-13-45,-17-1 40,4-10-12,-10 4 6,-3 0 1046,-1-3-1052,-2 1 22,-3-2 1,0 2 61,-2-10-33,0 13 11,-1-4-3370,-3 16 3403,-1 5-16,0 3-17,0 2-12,0 2-50,-1 7 1,-2 2 16,-5 16-17,2-3 0,-2 9 0,4-5 0,1 0-302,4 12 269,5-10-1,4 7 7,3-14-7,4-2-10,12 0 21,-5-7 7,8-1 10,-9-8-5,0-3 0,-1-5 17,-2-3 0,0-4-6,-1-4-11,-3-2 3242,-1-3-3236,1-13 16,-4-6-33,-1-1-783,-5 0 806,-3 14-18,-1 0 17,0 2-11,0 2 0,0 3-5,0 4-7,0 4-21,-1 3-18,0 5-16,1 2 1134,2 5-1185,1 3-33,2 6-39,1 2-17,1 3-12,1 1-22,2 2-11,2-1 12,1 1 10,2-3 28,2 0 39,2-4 68,2-2 39,0-3 56,0-3 6,0-2 22,-1-3 17,0-3 16,-3-2 40,-2-4 5,-1-1 29,-3-1 11,-2 0 28,-2 0-6,-2 0 0,-2 1 151,-3-2-146,-1 6-21,-2-2-18,-2 7-33,-3 1 0,-4 4 78,-11 10-118,3 2-16,-7 8-22,9-3-12,3 1 22,4-1-27,4 0-6,2-1 17,4-2-23,3 0 17,4-3 6,5-1-11,3-2-1,15 0 1,-4-5-393,10-1 376,-10-4 0,2-1 11,-2-2 11,2-1 0,-4-5 11,0 0-5,-2-4-82,-3-1 116,-1-2-18,-5-3 7,-1-1 4,-4-1 24,-4-1-7,-3 0 1,-4-2-6,-4 2-34,-5-2 17,-5 3 12,-2 1 5,-3 1 28,-12-3-51,8 7-5,-7-1 23,12 9-40,3 2-17,4 1-27,-1 3 5,5 4-6,0 2 345,5 5-642,1 12-10,1-2-236,0 10-459,3-4-1378,1 3 2372,1 5 0,-1-15 0,-1-1 0</inkml:trace>
  <inkml:trace contextRef="#ctx0" brushRef="#br0" timeOffset="13916">5677 5682 21514,'6'-51'547,"0"1"0,0 4 1,-2 7-162,-4 14 1044,-4 5-960,-7-4-302,-1 9-33,-5 0 368,3 9-413,-2 3 171,1 2-216,-2 2 625,1 4-647,0 2-1,1 6 1,0 3 5,-5 14-23,6-5-404,-1 11 405,8-8 5,4 0-5,2 0-1,4 0-16,3-1 0,7 0 11,4-2 11,4 0-1,17 6 7,-8-9-1018,11 5 1018,-12-10-6,-4-3-88,-2-1 83,-6-1 5,-3-3 349,-5-1-354,-3-1 17,-4-2-23,-3 0 1072,-5 1-1044,-6 0 34,-22 3-51,2-3-3302,-18 1 3296,8-4 12,-1-2-1068,-1-1 1012,2-4-382,4-2 275,5-6-94,6-3-225,7-4-426,8-4 1719,6-4-828,8-6 0,0 14 0,2 1 0</inkml:trace>
  <inkml:trace contextRef="#ctx0" brushRef="#br0" timeOffset="14149">6046 5256 19182,'0'-5'2862,"0"0"1498,0 5-4349,-5-10 427,4 25-438,-4 2-11,4 31-1041,1 6 985,0 2 5,0 3-44,2 0-51,1 1-50,2 0-140,2-1-157,1-2-230,2-2-297,-1-5-481,0-3-622,-3-4-1036,-2-6-1381,-2-4 4551,-2-4 0,0-14 0,0-3 0</inkml:trace>
  <inkml:trace contextRef="#ctx0" brushRef="#br0" timeOffset="14757">6078 6078 20904,'-8'-51'957,"0"0"1,1 4 0,1 6-347,3 4-986,0 2 761,1-1-89,1 3-79,0 2-104,1 2-24,2 3 238,2 3-294,3 3-23,3 3-6,4 3-16,2 3-34,5 3 23,2 1-12,2 4 6,1 1 12,0 2-24,0 2-10,-3 1 215,-1 4-216,-4-1-5,-3 2 12,-5-1 684,-3 0-657,-4 0 523,-2-2-484,-4-1 200,-3-1-116,-10-2-39,1-4 1,-4-2 10,6-4 23,1-1 11,3-1 28,3 1 157,2-6-169,2 5-32,3-2-18,2 5-39,4 2-16,3 1-7,2 2-10,3 2 0,2 1-12,3 3 23,13 10-17,-6 2 5,9 9-629,-11-2 601,-1 2 12,-1 3-6,-1 1 6,-3 3 0,-2 2 0,-5 1-12,-3 2 1,-5-1 5,-2 0-3190,-5-3 3207,-2-1-94,-4-5 100,-2-3 16,-1-5 6,1-5 11,0-4-11,2-5 424,1-2-413,1-5 3340,2-4-3345,0-5 5,2-5-6,1-2 180,4-16-207,3 8-6,4-11 5,3 10 1,4 2-6,2-1 17,1 3-12,2 1-16,0 2 11,1 3-5,0 1 16,1 2-6,0 1 7,0 1 4,0 1-16,0 0-5,1 1 5,1-2 0,0 0 28,9-6-17,-10 4 34,4-3 11,-12 5 33,-4 2 23,-4 1-99,-2 1-13,-4 1 0,-1 1 0,-1 0 0,0 3 0,-1 0 0,0 1 0,-2 2 0,0 0 0,0 1 0,0 3 0,-2 2 0,-1 5 0,0 4 0,-2 4 0,0 4 0,1 2 0,1 2 0,1 3 0,1 1 0,2 2 0,1 1 0,0-1-186,3 0-257,1-2-201,4-2-330,4-3-712,3-3-2616,2-4 4302,5-5 0,-10-5 0,0-4 0</inkml:trace>
  <inkml:trace contextRef="#ctx0" brushRef="#br0" timeOffset="14949">7165 5420 18244,'-16'-56'666,"-1"0"1,3 5 0,1 7-281,6 11-117,2 5 1689,0 5-1846,2 6-62,1 5-38,1 4 1251,1 5-1336,-1 1 782,5 10-771,1 3-39,4 10-28,2 2-61,1 7-62,3 4-101,-1 4-173,2 3-343,-2 3-783,1-1-959,-1 0 2611,0 4 0,-6-23 0,-1-1 0</inkml:trace>
  <inkml:trace contextRef="#ctx0" brushRef="#br0" timeOffset="15974">7409 5594 21343,'0'-7'3344,"0"1"-2514,0 6-125,0 0 298,11-71-1616,-7 47 739,2-17 0,0 4 269,-2 27-283,-2 2-56,0 4-28,0 2-11,0 2-6,5 14 1,0 1-24,3 13 12,-2 0 0,0 5-1153,-2 1 1153,-1 5-17,-2 0 6,-1 1 0,-1 0-367,-2-2 373,-1-1 5,0-4 5,-1-4-10,1-6 27,1-6-16,0-5 11,1-6 5,0-3 1785,1-3-1790,2-4 5,3-5 1,2-7-1,12-17-16,-3 4 16,8-12-16,-7 11 277,1-1-266,1 0 5,0 2 0,1 2-10,-2 3-12,0 3 0,0 4 0,0 4-12,-1 4 1,-1 5-6,0 1 1,0 5-12,0 3 0,0 4 0,0 4-28,0 3 22,-1 2-11,1 3-5,0 1-73,12 11 50,-7-8 11,10 5 6,-6-13 190,0-2-195,3-4-29,1-3 45,0-5-11,2-1 28,-2-5 17,1-4 17,-1-4 16,-1-5 6,-2-4 0,-1-2 34,6-18-18,-10 9-333,4-13 345,-13 15 34,-4 0 16,-3 4 0,-4 2 113,-6-4-124,-2 9-11,-6-1 67,-9 10-105,5 4-46,-8 2 0,8 6 0,-1 2 357,0 5-357,1 3 0,-4 12 0,5-4 0,-2 10-3392,8-7 3392,2 2-2269,1 2 2269,1 0-560,3 0 560,0-2-245,2-1 245,3-3 1869,6 4-1869,2-8 0,6 1 0,-4-10 0,2-2 2795,8-5-2795,1-4 0,1-3 0,-2-5 0,-8 0 0,-1 1 0,-1-1 0,-2 2 1176,2-2-1176,-3 5 626,0 0-626,-4 4 0,-1 5 0,-1 1 0,0 6 0,0 5 0,-2 3 0,-1 5 0,0 5-3392,-3 4 3392,-2 4-2269,-4 5 2269,-3 3-212,-2 5 212,-4 4 0,-1 2-545,-2 2 545,-2-1 0,0-1 0,-2-4 0,-1-2 0,8-19 0,-1-1 1893,-16 18-1893,-2-5 0,13-25 0,11-18 0,9-11-7,1-9 279,4-7-272,8-8 0,2-3 0,7-12-154,0 7 0,2 1 154,11-7 0,5-1 0,-17 24 0,1 1-6,-1 0 1,2 0-1,11-9 1,0 0 5,-9 9 0,1 0-3,8-6 0,1 0-6,-1 1 1,-1 1-3,-7 7 0,0 0 8,7-6 0,0-1-3,0 1 1,-2 0 16,14-16-6,-17 16 1,0-2-118,-7 3 1,-2 0 139,6-12-15,0-7-13,-16 22 0,-5 3 0,-5 4 0,-2 4 1111,-3 1-1111,-2 3 309,-3 3-309,1 2 0,-1 2 0,0 1 3392,1 1-3392,-3 5 0,3 0 0,-1 7 0,4 2 0,-1 14 0,4-3 0,0 12 0,4-8 0,4 4 0,2 2 0,3 3 0,4 3 0,3 1 0,1 3-1498,4 0 1498,2 1 0,1-1 0,1-1 0,0-3-2896,-1-1 2896,-5-3 0,-3 0 0,-6-1 0,-9 11-74,-8-11-469,-8 4-515,-9-16-1447,-6-6-7326,0-5 9764,1-4 0,13-4 0,7-3 0</inkml:trace>
  <inkml:trace contextRef="#ctx0" brushRef="#br0" timeOffset="17083">11375 5728 15681,'1'-9'4419,"0"1"-3209,-1 8-179,16-73-2549,-8 42 1890,2-13 0,-1 0 272,-3 16-167,-3 3-11,-1 2 481,-5 3-628,-2 4-73,-4 3-78,-4 4 45,-15 3-140,5 6 0,-12 5 1178,8 8-1189,-2 4-12,-1 5 6,0 4-2673,2 4 2651,1 4 5,-6 19-749,12-12 716,-1 13-6,14-19-11,4-3-81,5-2 92,5-4 23,17 2-7,-1-10 2454,14-1-2454,-5-12 29,18-9-17,-11-4 17,11-6 0,-17-4 22,-3 0-17,-3-3 6,-3-1 6,-5-1-2160,-2-1 2149,-4 0 152,0-13-108,-4 0-45,0 2 1,-5 7 16,-1 14 0,-2 4 0,0 2 390,-2 4-418,0 0-17,0 3 3387,-2 1-3402,0 1-7,-5 7 0,2 1 0,-5 8 0,3 1 0,-1 3 0,-1 1 0,2 5 0,-3 14 0,6-9-767,0 12 767,5-14 0,5 0-53,3-2 41,5 0-21,5-3 22,3-1-1,2-4 7,4-2 33,10-1-23,-2-7 18,6-5-6,-13-8-12,-6-6-5,-7-3 7,-2-2-7,0-3 0,-2-2 0,1-13 0,-4 5 0,0-9 451,-4 8-451,-2 1 0,1-1-49,0-10 49,0 11 0,1-5 0,0 12 0,2 2 0,0 2 0,1 3 0,1 1 0,7-2 0,-2 5 310,5 0-310,-2 6 0,20 3 0,-12 3 0,16 5 0,-18 5-316,0 3 316,-1 4 0,-1 4 0,-2 4 0,-3 3 0,-2 1 0,-3 2 0,-3 0 0,-2-1 0,-2-1 0,0-2-98,0-2 98,1-2 0,2 4 0,0-10 0,3 2 0,-2-12 0,2-4 0,2-3 0,2-2 0,3-4 408,3-2-408,2-6 0,2-4 0,2-4 0,-2-4-374,0-4 374,-2-3 0,-3-5 0,0-3-969,-2-3 969,-1-1 0,-1-1 0,-2 2 0,-1 4-419,-2-7 419,-4 16 0,-1-3 0,-5 16 0,-2 4 408,-2 2-408,-2 4 968,0 1-968,1 3 488,-2 0-488,0 5 0,-1 1 0,0 6 0,-1 2 0,0 4 0,1 4 0,1 2 0,2 4 0,2 3-522,2 3 522,5 2 0,4 1 0,6 1 0,7 0-3562,6 1 2957,5-1-341,4-1-1610,4 0-2742,4-1 5298,7 1 0,-22-17 0,-1-2 0</inkml:trace>
  <inkml:trace contextRef="#ctx0" brushRef="#br0" timeOffset="20854">15019 5594 17132,'10'-48'897,"-1"0"1,1 0 0,2-18 0,-2 9-333,-8 15-26,-5 2 229,-4 5-309,-4 4-44,-5 5 343,-11-2-517,3 11-62,-8 0-45,7 12-16,-1 5-6,-1 5-11,-2 5 95,-13 20-2107,9-1 1967,-8 15-20,22-15 0,3 1-694,-9 18 672,11-15 0,1-1-2430,0 13 2428,5-2-1,3 0-2,6-3 8,14 13 0,13-5 130,-6-20 1,3-4-92,18 6 0,2-12 648,-4-15-536,-2-12-11,8-15 2621,-7-19-2717,-22 15 1,-2-2-735,6-20 724,-7-1-1565,-9 14 1542,-1 0-5,-3 2 5,0 1-17,-1 3 175,0 3-136,0 3 604,-1 7-547,0 1 3330,0 9-3421,0 2-4,-1 16-12,0 2 28,-1 11-28,0 1-6,2 3 12,-1 3-23,4 17 6,-1-10-711,4 12 688,1-13 1,2-1-12,1 0 0,3-2-3177,1-2 3160,4-2-94,10 3-68,7-6 56,1-5-361,-1-10 322,-10-10 0,0-5 22,2-3 440,0-5-491,11-15 135,0-8 93,-17 12 0,-1-3 2431,14-28-2378,-12 12-12,-6 5 29,-7 14 0,-3 1 106,0-5-73,-4 9 6,0-2 600,-2 10-589,0 5-55,0 1-29,0 10 874,0 9-880,3 12 12,1 10-29,2-5 1,2 2 22,1 0-17,0-10-5,3 7 10,2-7-10,-3-9 16,4 0 62,-1-10 28,1-6-61,9-12-34,-3-1-415,3-9 404,-2 3-18,1-1 17,13-11-5,2 1 0,11-7-22,-4 9 11,-10 11-29,0 9 18,-17 8-6,2 4-6,-8 3 375,3 8-386,-3 0 41,2 4-74,2 5 33,-2-7-5,3 7 5,-3-9-11,0 1-17,2-3-11,2 0-145,12-2 111,-4-5-553,9-1 586,-6-5 18,1-3 22,2-4 28,0-4 39,13-9 1,-13 3 5,6-7 85,-9-3 77,-6-3 40,-1-7-124,-12 9 6,-5 5-34,-8 11-22,-1 2 560,-6 1-577,-3 4 11,-4 1 6,-3 3 0,-2 3 0,-1 3 17,-11 8-39,8 1-23,-6 6 11,10-1-5,3 0-11,2 2-6,2-1-11,1 7 11,6-7 5,2 4-5,5-8 11,5-3 1,1-1 10,5-3 6,3-1 11,5-5-5,3 0-1,3-4 35,15-7 16,3-8-28,0-2-857,-6-3 874,-15 6 0,-3-1-1,-2 1 12,-4 0-5,-2 1-6,-3 0 72,0-2-66,-4 7-7,0-2 869,-2 8-941,-1 1-6,0 2 1,0 6 16,-1 1-11,1 6-11,-2 2-6,0 2-11,-1 1-11,1 3-84,1 8 44,1-5-5,3 7 6,3-10-45,5-1-12,2-2-10,4-1-23,3-3 0,3 0-12,6-3-10,2-2-163,26-3 241,-24-5 0,2-1-1360,10-4 0,-1-1 1486,-8 0 0,-3-2 54,27-13-416,-26 2 471,-4-2 23,-4-3 16,-4-1 6,-3-1 17,-5-2 0,-4 0-17,-5-1 5,-3 2-38,-5-1 16,-2 2 11,-5 0-10,-4 3-24,0 2 46,-8-1-62,4 7-84,0 4 2698,8 6-2760,5 5 622,1 5-588,0 2-5,0 5 10,-3 13-5,3-5 11,1 9 1,3-2-12,3-7 5,2 4 12,3-10-17,3-2 6,0-1 5,2-2 0,0-2 23,0-3 16,-1-2 56,4-4-33,-5-2 0,4-4-10,-5 0-63,0-2 0,-1 0 0,-1 0 0,0 2 0,-3 0 0,0 3 0,-2 0 0,-2 3 0,1 0 0,-1 3 0,1 5 0,1 4 0,3 9 0,2 6-283,1 6 283,1 6 0,0 4-555,0 4 555,0 3 0,-2 2-1426,0 1 1426,-1 0 0,0 2-881,-1 1 881,-2 1 0,0 2 0,-2 2 0,-1 1 0,-5-1 0,-4-4 0,-7-7-18,-4-11-66,-4-10 6,-4-10 27,-1-10 7,-3-10 4,0-7 7,2-10 5,1-10 8,11 1 1,3-3-333,-6-21 335,9 14 1,3 0-29,4-22 8,6 29 1,2 0-17,1 0 0,3 0-12,3 0 1,4 0 35,1 0 1,3 2-42,2-1 0,1 0-199,3 2 0,0 0 210,1 1 1,0 0 2,0 1 0,1 1 8,-2 0 1,1 1-4,-2 1 1,0 0-1,-1 1 1,-1 0-40,20-23 1,-5 1 10,-2 1 18,-5 2 44,-2 3-356,-5 4 390,-3 6 427,-4 3-416,-4 4 34,-4 4 16,-4 3 1082,-1 2-1059,-3 2 1483,0 3-1472,0 2 818,0 1-824,0 0 413,-1 2-407,-1 1-11,1 0 50,0 1-106,0 0-51,0 4 6,0 1 0,4 6 0,0 5 6,5 4-17,3 4-6,2 3 22,4 4-443,2 5 438,3 2-657,2 5 641,0 2 4,0 0-10,-4 0 16,-3-3-10,-4-3 4,-6-3 7,-3-4 10,-4-4 7,-4-4-12,-2-3 11,-5-5-11,0-2 11,-2-5 11,1-4-10,0-3 4,1-4 411,0-3-399,1-4 696,1-5-684,2-2 4,1-3-4,2-1-18,2-3 6,2-2-6,3-3-22,4 0 12,4-2-7,4 2-16,3 0-555,2 3 538,3 1-6,1 5 1,3 2-18,2 4-16,2 3-34,2 2-5,1 2-17,2 3-29,1 0-4,1 1-1,0 2-6,0-1 7,0 1-12,-1-1-23,0 0 1,-2-2 33,-2 0 51,-3-2 50,-3-1 44,-4-2 24,-2-1 4,-5-1 40,-3 0 12,-5-2 27,-3 1 17,-3 0 0,-1 0 22,-4 0 135,-6-3 0,-6 2-140,-1 1 22,-3 5 577,4 4-582,0 2-12,-2 0 51,-9 4-118,5 3-11,-9 5-16,9 3-7,-1 2-22,2 2 1,0 2-18,3 1 6,1 1-6,3 2-5,1 1 11,2 1-5,4 2-7,3-1 7,2-1-1,4-2 1,4-4-1,4-2-5,4-4 5,3-3-5,2-4 11,2-3 0,3-3-17,1-4 6,2-2 11,0-6-11,-2-4 22,-2-4 0,-2-3 0,-2-5 6,-3-1 6,-2-4-3075,-3 0 3103,-2 0-1,-2 2 6,-3 2-612,-2 2 623,0 3-221,-2 2 211,-1 5 2596,0 1-2653,0 4 0,0 2 0,0 4 855,0 2-855,0 1 345,0 6-345,-2 3 77,0 5-77,-1 4 0,0 3 0,-1 3 0,0 2-57,1 2-111,1 1-331,1 17 124,3-9-2713,2 12 2500,4-15-146,5 0-145,3-5-202,4-2-252,2-5-292,3-5-127,1-5-1200,13-5 2212,-10-4 533,9-7 464,-14-3 343,-3-6 324,-3-2 218,-4-4 86,-4-2 20,-2-3-94,-4-1-129,-1 0-2659,-1-1 2407,0 2 614,-1 2-826,1 1-602,-1 4 461,1 3-68,0 3-72,0 3 2556,-1 4-2696,0 2 1307,0 2-1374,-1 1 896,2 7-952,1 0 11,1 7-11,0 3-6,1 2 0,0 2-5,1 3-12,-2 0 18,0 1-7,-2 0-10,1-1 16,0-2-22,-1-1-1,0-3 12,0-2-11,-1-1 11,1-5 11,-1-1 17,-1-6 107,1-1-113,0-8-11,0 0 1,1-7 4,-1 1 35,3-9-12,0 3-5,2-8 16,-1 6-22,3-2-11,1-1 5,2 0-16,1-1 5,2 3 0,1 1 0,0 4 1,9 0-18,-6 7 6,6 2-34,-6 6 29,0 5-1,3 3-16,-2 3-3359,1 4 3370,-2 1-1332,-2 2 1326,-2 2 6,-1 9 5,-5-5 0,-2 5-10,-5-8 16,-2-2-12,-1-2 12,0-1 2730,-4-3-2708,3-4 23,0-2 2017,3-6-2045,0-4-6,0-4 0,3-4 11,1-4 1,3-1-18,2-1 63,10-12-40,-2 7 5,7-9-3397,-5 9 3398,1 1-1796,2 1 1801,-1 0-869,2 4 830,-3 2 0,2 4 0,-2 4 0,1 1 0,-1 4-617,1 2 617,2 2 0,1 2 0,2 3 0,0 3 1276,2 3-1276,0 3 0,-2 2-24,-2 3 822,-3 1-1509,0 15 39,-7-6-509,-4 13-8650,-10 3 8867,-4-15 1,1-2 0,1-20-1</inkml:trace>
  <inkml:trace contextRef="#ctx0" brushRef="#br0" timeOffset="21480">22132 4910 19220,'22'-46'931,"0"0"1,-2 3 0,-6 8 44,-12 16-516,-5 2-141,-4 4-106,-5 3-51,-5 3-5,-5 4 618,-17 5-618,-9 14-90,16-3 0,1 3-1413,-19 17 1386,9 5-40,18-10 523,6 2-489,5-2 5,7 1 17,6 10-28,7-11-98,6 8 104,4-16-6,5-1 5,3-4 41,3-3-29,0-4 1829,1-3-1757,8-6 29,-2-11-73,-4-2-12,-8-10-27,-12 3 22,-3-3 549,-4-4-560,-2 0 28,-3-1-34,-3 0-6,-3 1 12,-2 1-34,-2 2 17,1 3-5,-1 3-12,2 4 11,2 3-27,0 3-18,2 4-21,2 3-52,-1 3 7,2 4-34,-1 5-118,1 4-50,1 4-107,1 2-196,4 2-364,5 1-688,5 0-1810,4 1-5904,0-3 9360,-2-4 0,-8-8 0,-3-4 0</inkml:trace>
  <inkml:trace contextRef="#ctx0" brushRef="#br0" timeOffset="21798">22502 4805 21791,'3'-7'2807,"0"1"-2006,-3 6 314,0 0-707,24-65-587,-16 44 293,5-16 1,0 3 144,-10 25-159,0 3-60,-1 3-35,2 2-10,1 2-63,3 5 57,2 5 364,3 6-359,3 5-3375,1 5 3370,2 3-1564,-1 4 1547,-1 2-1760,-1 0 1732,-4 1-1184,-4-1 1179,-4-1 1161,-2-1-1162,-6-3 12,-2-3 1055,-6-5-1011,-10 1 40,3-10 27,-5-3 2370,5-10-2341,8-6-6,0-5 61,11-19-89,4 4 2737,4-13-2737,7 6-17,2 0-11,5-2-33,3 1-18,18-11-14,-18 23 1,2 1 2,-1 0 1,0 2-79,27-7-95,-17 14-174,2 4-352,0 4-612,-1 3-1803,0 4 2354,0 5 1,-18-2 0,-2 0 0</inkml:trace>
  <inkml:trace contextRef="#ctx0" brushRef="#br0" timeOffset="22722">24624 4942 23037,'2'-45'517,"0"-1"1,0 4-1,3 7-170,8 10-67,2 2 806,2 4-879,0 2 297,0 4-353,-4 3-3083,-3 4 3005,-4 2 301,-2 3-357,-3 1 5,0 2-17,0 5 6,-1 4 1,2 5-1,0 5-6,-1 4 12,0 2-28,-3 15 17,-2-9 2847,-2 10-2848,-3-13 18,-2-1-23,-1-2 0,-1-2 0,2-3 22,0-3-11,1-4-5,3-4 5,2-3-11,3-4 202,1-2-152,3-7 528,2-3-555,4-7-18,2-4 1,5-5-1,3-3-586,3-3 598,4-1 11,1-1-11,3 1-12,0 1-16,2 2 11,-2 3 0,0 3-11,-3 4 5,0 4-22,-2 4 6,-1 5-12,-1 3 12,-2 1-17,0 4-6,-3 2 6,1 5-6,-2 4-11,0 1-11,0 3-28,-1 1-29,-1 1 599,0 1-632,-2-1 1,1 2-24,1-3-4,1 0-7,2-2-5,1-2 17,3-2-28,1-4 61,4-2 34,2-5 39,0-2 51,1-6 16,1-4 6,-1-5 17,0-2 17,0-3-6,-1-2-596,-2-1 607,-1-2 23,-3-1-12,-2 0 12,-2 0 16,-4 2 6,-4 2 12,-4 4 10,-3 4-28,-3 3-33,-5 4 5,-3 4-10,-6 1-7,-2 4 29,-5 4 89,-1 4-134,-1 4-6,1 4-39,1 3 34,1 4 0,2 2-12,3 2 40,2 1-34,2 0-6,4 0 0,3-1-10,2-1 4,4-2 1,4-1 17,4-4-17,15 4 16,-2-9-5,12 0 11,-5-10-11,2-4 17,2-4-6,0-4 183,-1-6-172,1-4-824,-4-4 841,-1-3 28,-3-3-39,-2-2 17,-6-2-11,-2-3-177,-6 0 188,-4-2-11,-3 1 33,-5-14-28,-3 13 6,-4-8-6,-1 19 56,-13-8-84,9 16-16,-10-5-6,13 17-6,0 3-6,0 3 18,0 4 236,0 4-298,-2 5-34,0 3-62,1 3-77,0 5-108,1 1-195,2 3-348,3 2-582,2 1-1305,1 0 2778,2 4 0,1-18 0,0-1 0</inkml:trace>
  <inkml:trace contextRef="#ctx0" brushRef="#br0" timeOffset="23089">26325 4942 22565,'0'-4'2778,"0"0"-913,0 4-1619,-4-59-3665,3 36 3511,-1-13 1,1 2 47,2 14 1014,2 1-1064,3-3-28,1-1-6,2-1 0,2-5-329,1-1 295,4-5-11,0-3 0,3-5-2441,0-4 2430,-1-4 5,-1-1 956,-2-2-950,-3 1 1,-2 3-1,-3 3-17,-2 7 12,-2 7 16,-2 1-22,-2 14-89,-1 2 89,-1 13 715,-2 1-687,1 4-11,-4 3 0,-3 7 3180,-2 6-3197,-4 8 17,-1 7-506,-1 7 489,-1 7 0,1 6 0,0 5 0,10-27 0,1 0 0,1 1 0,0 1 0,1 0 0,1-1-12,1 1 1,1-1-9,1 0 0,1 0-16,0 0 0,3 0-37,4 31-50,7-2-51,6 0 56,-7-32 1,2 0-57,1-1 1,2 0-91,1 0 1,1-2-93,1 0 1,1-2-121,1 0 0,0-1-880,22 17-649,-1-6-1306,-4-9 3311,1-7 0,-26-11 0,-4-4 0</inkml:trace>
  <inkml:trace contextRef="#ctx0" brushRef="#br0" timeOffset="23230">26359 4645 17652,'-3'-5'1726,"1"2"-6067,2 3-3349,62-26 6557,-37 21 1,9-9 0,-3 3 0,-21 12 0</inkml:trace>
  <inkml:trace contextRef="#ctx0" brushRef="#br0" timeOffset="23414">27087 4860 20519,'-20'-35'-2157,"4"9"2383,13 31 0,1-3 0,1 3 1</inkml:trace>
  <inkml:trace contextRef="#ctx0" brushRef="#br0" timeOffset="24447">26485 4612 13830,'-46'-1'728,"-1"0"1,3 0-1,9 0 227,16-2-423,2 0 997,1 1-1148,3 0-50,1 0-57,1 0 894,1 2-955,-1-1-34,1 1 6,-2 0 1671,-1 1-1688,-5 1-6,-1 2-10,-3 3 1680,-4 1-1636,-14 5 358,9-3-504,-8 2-16,17-4-12,6-2-5,6-1 16,5-1 40,6-2 17,7-1 5,9 0 0,12-2-42,7-3 1,3 0-614,-4 0 0,2 0 568,16-3 1,2 0-1,-10 2 1,-1 0-4,2-1 1,-1 1-588,-1 0 0,0-1 585,-3 1 0,0 0-6,-4 1 0,0-1-8,-5 1 0,-1 0-45,23-3-90,-13 1-235,-9 0-6939,-11 1 7320,-10 0 0,-5 1 0,-6 2 0</inkml:trace>
  <inkml:trace contextRef="#ctx0" brushRef="#br0" timeOffset="57249">1987 7761 15816,'0'-6'2990,"0"1"-2004,0 5-739,-67-32-823,20 33 660,-4-13 0,-1 5-51,20 19 1,3 3-28,-15 10 292,9 1-287,8 4-22,10-7 155,-3 7-188,9-3 4,6-9 18,0 5-28,10-5 38,7-3-4,5-1 10,7-8-5,1-4-6,4-4-50,19-7 28,2-5 111,3-4 1,-18 4 452,-18 3-480,-14 5-45,-5 2-39,-5 2 17,-7 1 10,-24 9 29,3 2 0,-17 8-3381,10 2 3403,-2 2 3,14-3 0,1 0-89,-14 12 52,16-10 1,2 0-12,-3 10 6,5 0-17,1 12-16,10-3-2227,1-1 2243,14-8 680,6-14-708,8-3-48,23 0-64,-1-7-242,19-1 57,-21-10 1,1-3-107,23-4 162,-21 1 0,2-1-672,-1-4 1,-1-2-1231,1-2 1,0-1 285,-1 0 1,0-2 1551,-1-2 1,-5 2-1,-8 3 1,-1 1-1</inkml:trace>
  <inkml:trace contextRef="#ctx0" brushRef="#br0" timeOffset="57562">2321 7902 20739,'-15'20'201,"1"0"-156,3-1 11,-9 12-67,-5 5-56,-13 14-1192,6-10 1164,-2-2-34,11-13 11,0-1 279,-4 4-110,8-12 27,-2 0-3068,12-13 3085,2-7 129,3-15-51,1-1 46,1-13 268,3 5-201,3-1 358,6-11 56,3 5-380,1 2-74,-3 12-640,-5 13 489,-1 3 311,0 3-378,2 1 0,1 3-5,5 3 3091,3 5-3108,4 2-17,4 4-29,3 1-178,17 13-28,-9-4-754,12 10 328,-13-7-589,-2 2 679,-8-4 1,-2 0-1,-2-3 1,7 13 0</inkml:trace>
  <inkml:trace contextRef="#ctx0" brushRef="#br0" timeOffset="57773">1319 9016 20252,'-48'5'657,"-1"0"1,7-1-1,7-1-69,15-1 243,12-1-730,12-3-51,11-2 1,13-3-7,13-3-22,1 0 1,7-1-1430,-7 3 1,1-1 0,1 0 1348,1 0 0,1 0 0,1 0-47,2 0 1,0 0-1,2 0-761,1 1 0,2 0 0,-3 0 79,9-1 0,-1 1-878,-8 1 0,1 0 1,-4 1-2742,-2 0 1,-4 1 4202,-5 2 0,-4-1 0,3 0 0,-16 2 1</inkml:trace>
  <inkml:trace contextRef="#ctx0" brushRef="#br0" timeOffset="58863">4816 8229 13609,'1'-7'4318,"-1"2"-3349,0 5 672,0 0-986,-15-65-1201,4 43 778,0-15 1,-3 2 187,-3 23-33,-1 1 200,0 3-335,-1 0-95,2 2-78,0 2-12,1 1-17,-1 2-16,1 1-17,-1 3 5,0 4-11,-1 4-5,2 3 11,0 4-17,3 2-12,1 3 1,3 2 22,4 2-22,2 1 0,2 1-11,4 0-18,3 0 29,4-2 11,6-2 11,3-1-334,4-3 323,5-1-11,18 4 11,-8-8-11,11 3 0,-15-7 781,-4-1-775,-6 0-6,-5 0 5,-6-1 17,-6 0 6,-3-1 17,-5 1 16,-6 0-16,-5 2-12,-9 0 6,-6 1-17,-8 0 17,-6 0-37,8-5 1,-2-2 20,-19 3-626,19-5 1,1 0 630,-10-3-34,5-3-44,5-3-124,6-3-724,6-4-312,5-2-1742,5 0-6083,6 0 9046,3 2 0,2 5 0,1 4 0</inkml:trace>
  <inkml:trace contextRef="#ctx0" brushRef="#br0" timeOffset="59107">5060 7983 19481,'-1'-7'2196,"0"2"-741,1 5 19,0 0-1141,-14-19-333,17 29 157,-8-9-179,21 37-2888,-1 3 2848,0 3-42,-5-8 1,-2 1-533,5 22 476,-6-18 1,0-1-340,-1 20-1442,-2 1 754,-1-1-696,-2-1-1247,0-2-343,-1-4-1019,-1-5 454,1-9 4038,-1-9 0,0-16 0,1-7 0</inkml:trace>
  <inkml:trace contextRef="#ctx0" brushRef="#br0" timeOffset="59641">5186 8712 11364,'-10'-50'810,"0"0"1,1 4-1,-1 6 2379,-3 10-2566,-1 1 982,-1 1-1073,0 2-73,1 1-45,0 3-72,2 3-84,0 3-74,3 2-49,2 3 730,1 3-793,3 1 2538,2 3-2643,0 1-12,2 0 6,5 2 231,5-2-198,8 2-22,7-1-17,7 2-55,25 1-1962,-12 2 2012,15 3-1,-21 0-676,9 4 660,-14-2 17,5 2-12,-20-3 29,-4-1 10,-4-2 12,-6 0 33,-2-2 1877,-3-1-1691,-1 0 653,-5-1-788,-1 0 0,-6-1 16,-2-1 23,-2-1 6,1-1 11,0 0-6,2 0 1,2 0 21,2 0-10,2 1 16,3 0-28,1 2-33,1-1-202,0 1 89,6 4 46,3 2-7,6 3-16,5 2 12,5 2-1,4 1-28,3 2-490,2-1 507,0 1 0,1 1 6,-1 0-12,-2 2 6,-1-1-28,-4 1 6,-4-1-17,-5 0-23,-6-2 51,-4 0 16,-3-2 7,-5-1 32,-4-2 7,-4-2-1,-5-2 34,-2-3 34,-2-2-1,-1-4-10,1-3 5,2-6-45,0-4 0,4-3-11,2-4-11,2-4-11,3-2 495,3-1-507,3 0-55,7-9 27,-1 12-5,8-6 5,-2 14 6,1 1-28,2 2-117,13-3-1,-3 7-89,11-2-124,-7 8-139,3 2-259,1 2-357,0 1-740,-1 3-1944,0 1 3798,1 4 0,-16-3 0,-1 0 0</inkml:trace>
  <inkml:trace contextRef="#ctx0" brushRef="#br0" timeOffset="59864">6259 8206 20907,'0'-4'2890,"0"1"0,0 3-2845,17-29-62,-10 32 17,13-17-11,-16 40-11,1 3 10,-1 2-44,0 3-33,1 2-79,2 3-2794,0 3 2363,3 3-399,2 0-822,3 1-2431,3-1 4139,6 4 1,-12-24 0,1-1 0</inkml:trace>
  <inkml:trace contextRef="#ctx0" brushRef="#br0" timeOffset="60073">6940 8260 18932,'32'-38'-432,"0"0"1,-1 2 0,1 11-1268,20 24 108,5 2-1181,2 3-4973,-8-1 7745,-7 4 0,-22-4 0,-10-1 0</inkml:trace>
  <inkml:trace contextRef="#ctx0" brushRef="#br0" timeOffset="60234">6957 8522 21906,'37'-17'-297,"0"1"0,0 0 0,0 3-196,-5 7 1,-1 2-1314,2-2 0,1 2 1540,5-2 0,-3 2 0,3-2 0,-1 2 0</inkml:trace>
  <inkml:trace contextRef="#ctx0" brushRef="#br0" timeOffset="61815">8993 8213 20737,'-8'-42'535,"0"1"1,1 3 0,2 9-245,4 21 905,0 2-1134,1 3 286,0 2-370,4 1 27,2 3 203,8 3-197,4 6 1,5 2-24,4 5 7,3 3-1,1 3-5,1 3 328,-3 2-345,-2 2-17,-6 2-5,-4 1 0,-7 1 10,-6 1-796,-10 1 831,-7 0 16,-10-2 0,-7-3 28,-4-5 12,-1-6 38,1-7 35,3-7 600,-4-17-629,18-5-39,-2-15-447,20-1 436,7-3 5,4-4-5,8-1-20,-1 11 0,2 0-19,14-14-9,-10 15 0,1 1-8,14-7-1089,4 3 1044,1 3-23,3 3-1408,-11 9 0,0 2 1167,23-3 82,-21 5 0,0 3-2172,19 0 1464,0 3-1267,1 2 370,-3 1-1704,-19 3 1,0 0-1616,12 1 5162,6 2 0,-39-2 0,-7-2 0</inkml:trace>
  <inkml:trace contextRef="#ctx0" brushRef="#br0" timeOffset="62189">10125 8126 14639,'3'0'6934,"-1"0"-3383,-2 0-3377,-60-59-3039,37 44 2901,-13-16 1,0 3 2,14 28 873,-2 4-901,1 2 477,-12 11-488,3 9 0,0 2 0,9 3-23,10 5-16,10 1 1651,4 1-1624,11-7 1,5-13 6,3-4 10,15-1 12,-8-6 17,8-2 16,-11-8 0,-1-4 6,-1-5 12,-2-3 10,-1-4 17,-2-3 12,-1-1 16,-3-1 140,0-11-129,-5 8 1,-1-6 145,-5 7-151,-2 10-12,0-2-38,0 11-18,0 3-38,-1 2-23,0 2-34,-3 4 23,0 2 11,-2 7-6,-1 3-5,0 3 0,0 4-23,2 1-16,0 3-34,3 2-67,1 2-113,3-1-648,9 14 149,1-10-228,10 8-2549,13-6-285,-5-12-6006,11 2 9274,-15-16 1,-11-5-1,-7-3 1</inkml:trace>
  <inkml:trace contextRef="#ctx0" brushRef="#br0" timeOffset="62398">10803 8055 17154,'1'-8'4817,"0"1"-3702,-1 7 458,0 0-1080,-14-62-117,4 42-233,-1-14 0,-2 3 69,-4 25 80,-12 3-152,-6 9-112,-2 2-473,-2 8 445,13 1 0,-2 3-34,-5 16-5,11-5-17,-3 11-39,14-8-68,3 0-72,4 0-129,6 0-740,14 11-688,18-4 386,5-3-1451,11-10 101,-9-17-1344,3-4 4100,7-4 0,-23-1 0,-2-2 0</inkml:trace>
  <inkml:trace contextRef="#ctx0" brushRef="#br0" timeOffset="62743">11181 8174 20706,'26'-39'601,"1"0"1,-1 2-1,-12 11-287,-19 24 1320,-3 0-1472,-2 1 478,-2 1-573,0 2 273,-7 6-328,5 0 10,-3 7 847,7-3-881,3 2 12,2 1 0,2 0-5,2 1 44,1 0-39,4 0-6,2-1 6,5-1-5,4-1-6,1-4 16,4-1 1,14-5 11,-6-1-622,11-7 621,-10-3-10,-1-5 16,-1-2 18,-4-3 27,-3-3 0,-4-1 6,-4-2-12,-3-1-10,-5 0 33,-2-1-23,-2 0 12,-4 2 0,-3 4 0,-4 2-1,-3 4-4,-2 3-7,-3 5-33,-2 2 17,-2 4 599,-1 4-610,-13 11-17,8 1-758,-9 10 752,14-2 6,2 3-17,0 3-5,4 2-18,1 1 40,4 1-45,3 1-22,5 1-517,3 0 337,7 0-251,6 0-578,10-2-1590,10-1 2012,12 1 0,-19-17 0,2-1 0</inkml:trace>
  <inkml:trace contextRef="#ctx0" brushRef="#br0" timeOffset="63791">4974 9982 11032,'1'-4'4716,"-1"1"622,0 3-4610,8-62-1186,-9 41 716,5-13 0,-4 2 418,-7 22-334,-3 2 120,0 1-261,-3 2-33,-1 1-61,-2 3 528,-3 0-579,-1 1-28,-2 4 11,1 1-16,-1 4-1,3 3-11,0 2-11,3 3 51,1 1-51,5 1 17,2 2-17,3 0-6,3 1 12,4 1-23,5 0 28,5 0-381,6 0 381,3 0 0,5-2-11,4 0 0,2-2-6,1 0-810,-1-2 821,0 1 1,-4-2-1,-4 1-5,-4-2-5,-5 0 5,-5-1 5,-5 0 23,-5 0-22,-6-1 0,-6 2-6,-8 0-34,-7 1 56,-7-2 1,-5 1-348,-4-2 353,-3-1-5,-1-3-7,0-3-10,0-3 5,2-2-33,3-4-85,5-3-217,5-6-404,7-7-857,9-4-2601,8-8 4186,9-8 0,-1 17 0,4-1 0</inkml:trace>
  <inkml:trace contextRef="#ctx0" brushRef="#br0" timeOffset="64535">5244 9603 23511,'4'43'572,"0"-5"-438,0-22-28,1 3-16,2 2-5694,1 4 5665,1 1 914,2 3-942,2 2 7,1 2-12,2 2-6,0 1 0,1 1-27,-1 1-40,-1-1-45,-3 0-66,-3-1-68,-4-1-112,-3-1-79,-3-4 817,-2-2-1079,-1-6-187,-1-4-121,2-6-359,0-6 499,3-3-1411,-1-12 992,3-1 94,1-10 638,1 0 386,1-2 236,0-1 156,-1 0 180,0 0 162,-2 1 134,-1 1 102,0 1-12,-3 3-33,0 0-79,-2 3-112,-1 1-73,0 2-78,-1 0-34,2 1 68,0 1 33,1 0 33,1 1 35,1 2-1,-1 0 12,2 2 22,-1 0-6,1 2-17,-1 0-22,1 1-21,0-1-24,0 0-28,-2 0-45,2 0-61,-2-1-62,0 1-61,-1-2-28,0 1-40,-1-1-16,0 1-39,0-1-7,-1 1-27,0-1-11,0 1-6,0 0-28,1 1-23,1 0-5,0 0-5,1 2-18,0-1-156,1 1 146,-1 0 21,2 0-10,-3 0 11,0 0 16,-1 1 1,-3 1-6,-2 2 11,-4 1-16,-3 2 5,-4-1-6,-2 2 0,-1 0-5,1 0-11,3 0 5,3-2-28,5-1 12,4-2 5,4-1-6,1-1 527,2-1-527,6 0 6,0 0 11,8 0-5,2-1-6,6-1-6,6 0-5,5-2-11,4-1-29,4 0-44,4-1-538,2 0 325,2-2-802,1 0 459,0 0-228,-2-2-342,-2 0-560,-2-1-773,-5 0-1356,-6 0 3910,-3 0 0,-15 6 0,-2-1 0</inkml:trace>
  <inkml:trace contextRef="#ctx0" brushRef="#br0" timeOffset="64858">5800 9834 26889,'-37'-33'336,"8"6"-342,29 26-117,0 1 78,2 3 17,2 2 51,6 7-12,4 5-17,17 17-11,-6-4 6,9 11 17,-11-10 16,-3 1-1218,0-1 1213,-4 0-28,-2-1-1,-4-2-21,-2 8 38,-4-11-27,-4 4 33,-3-13 17,-3-4 6,-2-3 22,-2-2 0,2-5-6,-1 0 6,0-4-5,0-3-23,0-5-6,1-3 1219,0-16-1213,4 5 0,1-12-56,10-5 0,2 8-17,9-10-16,4 12-299,3 3 58,4 2-298,4 3-464,2 4-947,3 3-3260,-1 3 5271,6 3 0,-21 5 0,-2 0 0</inkml:trace>
  <inkml:trace contextRef="#ctx0" brushRef="#br0" timeOffset="65309">6554 9878 20084,'-21'-28'98,"0"0"0,-12-18 2518,35 39-2582,-1 3 1226,3 0-1249,-2 1 712,4 1-723,1 0 0,3-1 0,3 1-23,4 1 12,3 1 11,2 0 2615,14 5-2621,-8 0 12,7 5-1,-13-1 18,-4 1-46,3 4 7,-8-3-18,1 3 12,-9-1 22,-4 6-23,-11 9 12,-2 0 5,-12 4 6,-1-5 23,-5 2-2953,-2 0 2936,0 1-2435,2-2 2429,4-2-1171,6-2 1176,5-4 18,6-4-46,3-4 1521,4-3-1504,1-2 2588,2-2-2548,2-3 2450,13 0-2456,15-8-45,23-5-42,-19 3 0,1-1-334,-4 0 0,-1 1 194,2 0 0,-2 1-551,15-3-567,3 0-1225,0 2-7289,-5 1 9098,-7 1 1,-18 3-1,-8 2 1</inkml:trace>
  <inkml:trace contextRef="#ctx0" brushRef="#br0" timeOffset="65525">7428 9848 23136,'-5'-1'2195,"0"0"-1360,5 1-1182,57-54-976,-22 39 919,6-13 1,2 2-773,5 25-723,1 0-1350,-1 1-5583,-8 1 7888,-7 0 1,-17 0 0,-7 0 0</inkml:trace>
  <inkml:trace contextRef="#ctx0" brushRef="#br0" timeOffset="65692">7525 10062 19927,'-7'3'3932,"2"-1"-2807,5-2 1530,0 0-2772,0-4-57,15-2-156,6-5-663,17 1-156,7 0-1957,3 0-2456,3 0-3871,-6 2 9433,-8 2 0,-17 2 0,-9 2 0</inkml:trace>
  <inkml:trace contextRef="#ctx0" brushRef="#br0" timeOffset="68585">9604 9868 18112,'1'-9'2352,"0"2"-1557,1-22 1,-1-6-185,-1 8-1438,1-12 1,-2 1 1302,-5 16 380,-1 2-464,1 1 379,-1 4-457,2 2-39,-2 3-68,1 4-78,0 2-62,-2 2-39,-1 2-28,-4 4 6,-4 4-1,-3 6 6,-5 4 685,-4 6-674,-1 3-22,-1 4-5,1 2-23,1 3-28,4 2-56,5 0-73,4 2-437,8 15 185,9-13 137,10 8-999,27-9 526,-1-14-67,18 3-39,-6-18-1577,-13-8 0,1-2 1807,21-1 318,-10-6 1,0-5-317,-11-2 1,-2-3 758,0 0 0,-1-1 136,-5-2 1,-2-1 239,7-9 89,-4-3 61,-3 1 2478,-5-2-2455,-1 1 2011,-4 1-1501,0-9-650,-7 11-40,0-6 137,-8 16-209,-2 3-56,-3 3-84,-1 3 190,-5 2-308,-1 4-55,-2 1-18,-3 3-16,-1 3-34,-3 3 28,-10 15-40,-3 9-4,-6 15-312,10-7 300,6 0-11,11-12-17,4-2 11,3-2 6,3-3-1,4-1 12,3-4 0,5-3 6,3-3-3278,3-4 3311,3-2 0,0-4 12,3-4-7,0-4 7,0-6-2061,-1-2 2066,-1-3-1483,-2-2 1511,-2 0 1465,-3-1-1432,-2 1-10,-3 0 10,-3 2-5,-1 2 2243,-3 2-2226,0 2-6,-2 4 0,0 3-5,0 3 3286,0 2-3359,0 1 121,-2 7-166,0 1 11,-3 8-5,2 1 5,-2 4 6,0 2-17,1 0 11,1 2-28,1-2 0,2 1 12,1-3-7,7 7 1,1-9-6,8 4 17,-3-10-11,4-1 17,1-3 11,3-1-17,0-3 11,0-2 0,1-2-22,-1-4 16,7-6 1,-7 0 22,5-7-11,-11 4-12,-2-4 1,2-8 5,-6 3 12,0-7 5,-5 6-12,-1-1-4,-1 1 10,0-2-11,0 2-5,1 1 5,1 2-11,0 1 6,6-4-18,0 7-4,13-7 21,-6 12-5,9-1 0,-5 7 0,0 2-11,0 1 17,8 4-6,-9 1 0,6 5-6,-10 2 23,-1 2-23,0 4 17,-2 2-3408,-1 1 3386,0 3 22,-2 2-160,0 0 154,-2 1-10,0 0-7,0 0 18,-1-1-6,0-1-17,5 7-11,-2-8 23,11 9 5,-6-16 0,5 1 11,6-9 11,-4-3 3349,10-6-3365,7-11-12,-9-4 210,10-9-193,-11 0 23,8-19-1946,-8 8 1923,5-14-5,-15 15-165,-2 2 198,-4 4 17,-3 2 28,-4 6 11,-4 3 1,-2 5 4,-3 2-10,-1 3 5,-3 2-11,-1 2 1816,-1 3-1900,1 0 217,0 1-217,-1 3 0,-2 4 0,-8 12 0,2 1 0,-6 10 0,5-2 0,-1 18 0,7-9-1231,1 16 1168,11-16-144,7 2-698,7-1 59,10-1-878,9-2-3452,8-1 4796,12 0 1,-25-16-1,1-1 1</inkml:trace>
  <inkml:trace contextRef="#ctx0" brushRef="#br0" timeOffset="70727">1384 13291 10898,'1'-8'4957,"0"2"-3512,-1 6-225,0 0-4373,4-68 4088,-3 43-543,1-14 0,-2 2 1129,-5 25-1000,-2 3-134,-2 4-107,-3 2-84,-2 4-34,-2 3-33,-3 5-23,-1 4-22,-3 4-11,0 5-23,0 2-1753,1 5 1748,0 3-581,2 5 564,0 2-11,2 3-192,3 0 163,4 1 1,4-1-34,4-1 2135,5-2-2168,6-3-135,22 6 2310,-1-14-2237,18 2-23,-6-16-732,2-5 766,2-4 34,1-3 17,-2-4 33,-2-4 305,-2-3-271,-4-6 22,-4-1 6,-3-3 16,-3-2 1,-3-1 39,-2-2-542,-3-1 548,-2 0 1709,0-9-1637,-6 9 17,-2-5 17,-6 13-17,-1 4 80,-2 2-97,-2 4-33,-2 3-29,-4 2 631,-1 3-652,-2 4-1,-2 3-6,-1 6-10,-2 3-12,1 2-3150,0 3 3156,1 2-1989,2 2 1949,1 0-22,3 12 23,4-9-6,2 6-11,13-7 0,0-10-1,9 2 2425,11-12-2419,-7-4 1,12-4 2945,1-10-2929,-7-2 12,5-9 5,-12 2 5,-3-2-613,-3-3 636,-4-1 34,-2-1-6,-3-1 23,-3 0-6,-2-1 39,-5-11-73,-2 10 0,-3-7-5,-2 13-6,-1 4-6,-3 3 6,0 3-11,0 4 5,-1 3-16,1 4-6,1 1 22,-4 9-50,5 0 0,-3 9 0,5-1 6,2 3-12,1 1 1,2 2-18,3 2-38,0-2 5,2 2-56,3-1-73,1-1-84,6 0-140,2-2-174,4-2-218,2-2-279,3-2-360,2-2 295,2-3-1006,1-4-247,0-2-105,2-4 134,-1-3-684,12-11 2628,-1-8 945,-3-2 371,-6-2 308,-15 6 257,-1 1 1580,0-9-1715,-6 8-217,2-5 430,-6 1-985,-1 7-106,-2-4-112,0 10-118,0 0-96,0 2-100,0 2-129,0 2-185,0 2-168,0 0-179,0 2-1344,1 0 156,1 2-1204,1 0 3036,1 2 0,-2-2 0,0 2 0</inkml:trace>
  <inkml:trace contextRef="#ctx0" brushRef="#br0" timeOffset="71485">2252 13319 15154,'2'-7'4442,"0"1"-2101,-2 6 1261,0 0-3563,2-29 62,-5 30-6,-1-14-50,-4 35 6,-1 5-18,2-3 1,-1 2-6,2 0-17,-1-1 0,1 1-11,2-1-3386,0-1 3397,3-2-112,-1 7 101,2-9 0,1 4 6,0-13 16,1-2 12,0-4 3364,1-2-3309,0-2 197,-1-3-141,6-8-111,-2-1-1,5-8 7,-1 0-7,0-2 12,1-3-17,0 0-17,2-3 6,0 1-6,1-2 0,1 2-5,0 3-12,0 3 12,-1 5 0,-2 2-6,-2 6 16,-2 2-21,2 3 10,-2 4 12,2 4 11,3 11 6,1 10-40,6 13 1,-4-3-7,-2 1 18,1 2-17,-3-10 0,4 9 5,-3-15 6,1-1 11,0-5-5,1-2-12,-1-4 17,1-4-11,-1-5 12,2-2-3404,0-7 3403,1-4-15,2-8 21,1-5-1,3-4-183,0-6 186,-5 6 1,0-2-2200,9-17 2191,-9 14 0,0-1 6,5-17 1111,-1-1-1106,-1-1 0,-1 0-429,-2 1 457,-2 2 6,-4 4 39,-3 3 17,-4 6 23,-5 5 266,-10-3-177,-5 8-146,-2 4-16,2 8 2591,7 10-2637,2 2 1511,3 1-1538,2 1 818,0 5-796,1 3 1,1 8-1,3 3 3,9 15 0,5 2-14,4 7-846,-1-3 0,2 0 852,5-3-1,1-1-16,0 1 11,-2-3-17,-2 2-5,0 16-2815,-8-10 2814,-3 12-10,-10-15-561,-8-1 499,-4 0-62,-7-1-134,-6-1-213,-5-3-2330,-21 7 2834,16-22 0,0-1 0,-11 9 0,2-11 0</inkml:trace>
  <inkml:trace contextRef="#ctx0" brushRef="#br0" timeOffset="71963">3756 13095 22698,'-7'-58'644,"1"0"0,1 5 0,1 6-83,2-3-91,2 6-50,0 8-84,0 6-89,0 7-51,0 7-96,0 4 135,0 5-196,1 3-5,-1 3-51,2 5 26,1 4 13,3 9-22,2 7-936,2 11 953,1 9-12,-1 9 23,-1 9-1159,-6-29 0,0 2 1125,0 1 1,-2 1-15,1 1 0,-2 1-11,1 0 1,-1 0-82,0 1 0,-1 0-110,1 0 1,0-1-146,-1 1 1,1 0-1082,-1-1 1,2 0 279,0-1 1,2 1-836,0-2 1,1 0 2002,3 5 0,0-3 0,0 3 0,1-3 0</inkml:trace>
  <inkml:trace contextRef="#ctx0" brushRef="#br0" timeOffset="72980">3746 13792 13197,'-24'-36'914,"0"0"0,0 0 1,-9-14-1,4 8 10,4 9-129,3 4-111,2 2-180,3 2 1327,6 2-1506,3 1-90,5 0-89,5 1-57,6-1-44,7 1-17,6-1-11,6 2 215,7-1-221,5 2-471,6 1 471,4 1-11,4 2 0,1 2 22,-1 0-22,0 2 0,-3 1 0,-3 0-2207,-4 1 2213,-7 1 5,-5-1-530,-7 2 569,-6 0 199,-5 1-109,-4 1 573,-4 1-533,-2 0 3103,-2 1-3076,-1 0 937,0 0-948,0 0 6,-2 0-28,0 0-40,0 2-28,0-1-33,2 2-73,-1 3 0,2 1 0,2 5 0,2 1 6,3 3 5,2 3-22,3 3 11,1 2-6,2 2 12,1 4-12,3 1-1093,0 5 1110,0 1-22,-1 2 22,-2 1-16,-3-1-216,-3-1 221,-4-3-5,-3-2 5,-3-4 5,-2-3 12,-4-4-6,-2-4 29,-3-3 38,1-4 12,0-2 22,1-4-40,2-4-10,2-3 1056,2-4-1084,1-6 223,2-3-251,4-3-1,4-2-5,4 0 6,5 0-17,2 2-1,4 0-10,1 2 5,3 3 0,1 0-11,1 2 6,1 2-1022,0 2 1021,1 1-619,-2 1 603,1 0 0,-1 2 5,0 0-2846,0 0 2852,0 0 6,0 0-1,0-1 1,-2 1 16,-2-2 6,-3 2 6,-3-1 638,-5 0-627,-3 1 480,-3-1-458,-5 0 3442,-1-3-3430,-4 1 5,-1-2 0,-4 3 0,0 0 0,-2 1 0,1 1 11,-1 2-11,0 2-6,0 0 1,-2 2-1,-5 3-39,2 2-11,-4 6 12,4 1-12,1 3 0,-1 2 5,1 3-10,1 1-7,1 1 12,2 0 0,0 2 0,3-1 0,1 0-16,2 0-1,1-1 0,2-2 17,3-2 0,2-4-11,4-1 11,0-3-23,0-3 40,4-3-6,-3-4-5,3-4 16,-3-5 6,1-5 0,0-2 23,1-3-12,-1-1 0,0-1 68,3-11-18,-1 1-22,0 0-5,-4 8 22,-4 11-6,-2 5-10,-2 1-12,-1 4 22,-1 1-78,0 6 17,0 2-17,-1 5 17,-1 2-12,0 2 1,-1 2 11,0 11-23,1-6 6,0 6-6,5-9-27,3-1-6,6-1-45,4-2 0,4-4-23,3-3 34,3-3 17,1-3 17,1-4 34,-1-4-1,-1-4 6,-2-5 0,-2-2-6,-3-2 6,-3-2 23,-2-1 10,-3-1 40,-2 1 62,-2-7-12,-2 3-39,-2 2 0,-3 6 0,0 9 0,0 2-11,0 2-12,0 2-22,0 2-26,0 3-13,0 2 0,2 5 0,-1 1 0,2 3 0,0 2 0,2 9-192,2 4 13,1 1-118,0-2-3632,-3-9 3010,1 1-2030,0-1-182,0-1 2678,0 1 1,-3-9 0,0-2 0</inkml:trace>
  <inkml:trace contextRef="#ctx0" brushRef="#br0" timeOffset="73136">5540 13139 20224,'-2'-7'3483,"0"2"-2682,2 5-655,0 0-1193,-17-32-1435,22 29-6844,-12-23 8478,23 36 0,-7-5 0,-3-2 0</inkml:trace>
  <inkml:trace contextRef="#ctx0" brushRef="#br0" timeOffset="73755">5796 13330 23086,'0'-4'2784,"0"1"-628,0 3-2162,2 13 28,0 0 6,2 14-11,-2-3 6,0 1-12,0 9 0,-1-8 0,0 5-16,-1-13 5,0-2 5,0-4 1,0-3 5,0-3 62,1-3 0,0-3-12,1-4-16,2-2-17,2-7-6,3-4-5,1-4 6,2-3-7,2-4-10,1 0 16,2-2 18,9-11-18,-6 12-16,5-7 10,-3 13-16,-7 9 6,2 1-34,-2 10 34,-4 1-12,4 3 45,2 10-50,-4 1 22,6 12-11,-1 8-5,2 9 5,-2 0 5,-1-2-5,-5-13-11,2-1 0,1-2 5,1-2 12,2-5-6,1-2-6,2-6-5,-1-3 22,1-6 0,1-6 6,-1-6 7,2-6-24,1-6 0,1-5-3392,1-6 3392,0-5 0,2-5-179,0-7 179,-13 24 0,-1 0-669,0-2 0,0-2 669,0-1 0,-1 0 0,0-2 0,-1 0-440,-1-1 1,0 0 439,-1 1 0,-1 0 0,-1 3 0,-1 0 0,6-25 0,-3-3 1512,-4 15-1512,-2 7 160,-3 20-160,-1 13 0,0 4 1537,-1 1-1537,-1 8 1513,-2 3-1513,-5 26 0,1-2 0,-3 21-224,1-7 224,1 8 0,-2 3-988,7-28 0,0 1 988,-4 31 0,6-32 0,0 1 0,1 30 0,7-2 0,4 0 0,8-3 0,4-4 0,4-2-219,2-5-1064,2-4 650,-2-3-835,-1-5 45,-5-5-725,-4-6-7598,-5-6 9526,-4-7 0,-5-4 0,-3-4 0</inkml:trace>
  <inkml:trace contextRef="#ctx0" brushRef="#br0" timeOffset="73930">6535 13184 23388,'19'-41'-92,"0"1"1,0 2 0,3 9-307,18 24-392,7 2-666,6 1-3105,5 2-4473,-4 2 9034,-6-1 0,-23 1 0,-11-1 0</inkml:trace>
  <inkml:trace contextRef="#ctx0" brushRef="#br0" timeOffset="74295">7399 13042 20711,'-4'-4'2957,"1"1"-246,3 3-2672,-61-14 17,39 20-45,-13-11 1,4 4-12,21 16 17,5-2-6,2 1 6,2 1 5,0-1-16,2 0 10,3-1-4,2-1 10,4 0-11,2-2 28,1-2 6,1 0 17,1-4 33,0-2-17,1-1 12,0-5-6,0-1 0,-2-5-6,-2-3-5,-2-1 0,-4-2 0,-1-1 28,-2 0 27,-1 1 18,-2 0 11,0 1-17,-2 2-11,0 3-17,-2 2-45,-1 2 11,0 2-22,-3 1-17,1 2-50,-2 0 11,2 1-11,-2 3-45,-5 7 0,3 1-50,-4 8-68,6-2-700,0 15-89,3-4-863,2 12-2884,3-8 4710,1 7 0,0-18 0,0-1 0</inkml:trace>
  <inkml:trace contextRef="#ctx0" brushRef="#br0" timeOffset="74579">7558 13558 24060,'4'3'2381,"0"-1"-1233,-4-2-1131,-33 44-12,25-15 0,-9-1 1,2 0 0,15 1 0,2-10-1,1 0-5,1-3 6,0-2 22,-1-2 33,1-1 40,-2-5 28,0-2 117,-2-4-184,-1-8-51,-1-1 0,-2-9 6,-2-1 0,0-1-17,-1-1-6,-2-8-33,4 8-28,1-4-101,3 11-134,1 2-275,0 3-347,0 3-566,0 3 638,0 1 1,1 2 0</inkml:trace>
  <inkml:trace contextRef="#ctx0" brushRef="#br0" timeOffset="74988">595 14563 24552,'-53'-8'13,"-1"0"0,7 1 0,6 2-13,6-1-28,22 4 211,26 0-189,23 0 23,14 1 0,8-1-1533,-6 0 1,4 0 1520,-2 0 1,6 0 0,-2 0-628,-4-1 1,-1 1 0,1-1 624,6 1 1,2-1 0,1 0-418,-12 0 0,0 1 1,1-1-1,1 0 418,3 0 0,0 0 1,2-1-1,-1 1-286,3-1 0,1 1 1,0-1-1,1 0 294,-11 1 0,0-1 1,0 1-1,1-1 1,0 1-48,1-1 1,1 1 0,0-1 0,0 0 0,0 0 74,1 0 1,0 0-1,1 0 1,-1 0-1,1 0 21,1 0 1,0 0 0,0 1 0,0-1-1,1 0 9,0 0 1,0 0 0,0 1 0,1-1-1,-1 0 5,2 1 0,-1 0 0,1-1 0,0 1 0,0 0-11,0 1 0,0-1 0,1 1 0,-1-1 0,0 1-10,1 0 1,0 0 0,0 1 0,0-1 0,0 1-8,1 0 0,-1 0 0,0 0 0,1 0 0,-1 1-7,1-1 0,-1 1 1,1-1-1,-1 1 1,1 0-12,-1 0 0,1 1 0,0 0 0,-1 0 0,1 0-5,0 0 1,0 0 0,0 1 0,0-1 0,0 1-17,-1 0 1,1 1 0,0 0 0,0 0 0,0 0-7,-1 0 0,1 1 1,0-1-1,-1 1 1,1 0-6,-1 0 1,1 0 0,-1 1 0,0 0-1,0-1-17,0 1 0,-1 1 0,1-1 0,-1 0 0,0 1-16,0 0 0,-1 0 0,0 0 0,-1 0 0,1 0-51,-2 0 1,0 1 0,-1-1 0,1 1 0,-1 0-97,-2 0 1,-1 0-1,1 0 1,-1 1-1,-1-1-331,11 2 0,-2 0 0,0 1 1,1 0 513,-11-1 0,2 0 0,-1 0 0,-2 0 0,-6 0 0,3-1 0,-6-1 0,0 1 0,17 3 0,-1 1 0</inkml:trace>
  <inkml:trace contextRef="#ctx0" brushRef="#br0" timeOffset="77186">5674 15332 17484,'-2'-6'3271,"0"1"661,2 5-3584,-76-57-3866,33 44 3554,-5-16 0,1 5 32,6 33 956,13 3-1002,1 2-16,4 1 621,3 2-627,1 8-11,8-5 5,2 6-11,13 2 12,5-6-7,8 6 7,5-8-1,6-2-285,6 0 291,2-1-5,19 7-7,-14-6-604,-8-3 1,-1-1 615,1 2-220,6 10 242,-25-12-5,-3 3 22,-15-4 246,-6 0-213,-25 10-27,-19 1 1979,-4 1-2024,25-12 0,1-2 23,-16 4-6,0-1-6,2-2 0,3-2-11,5-3 0,4-3 333,6-2-456,6-3-253,7-3-447,5-4-6111,8-14-2331,4 3 9265,5-7 0,-2 15 0,-1 5 0</inkml:trace>
  <inkml:trace contextRef="#ctx0" brushRef="#br0" timeOffset="78046">6140 15065 21495,'0'-4'2716,"0"0"-912,0 4-1793,-3 55-2817,5-22 2800,-2 6 1,0 2 5,6 6 0,1 0-11,0 2-37,-1-13 1,0 1-116,2 20 12,-2-21 0,0 1-253,-1 12-435,-2-4 172,-2-2-27,-2-4-129,-2-5 0,-2-7-28,-1-7 140,0-6-135,-1-8 1912,3-8-1178,-1-7 1104,2-7-896,1-5 100,-1-3 101,1-4 89,-2-1 79,-1-1 476,-1-1-375,0 0-3272,-1 0 3272,0-1-11,-2 2-212,1 1 116,0 3-77,2 1-80,2 4-95,1 2 126,2 2-282,4 2-40,3 2 3265,5 0-3298,18-3-29,18 2 12,4 2-1549,8 4 1521,-14 5 11,0 1-302,-2 1 291,-4 1 22,-2 0-5,-5 0 16,-3 0-43,-5 0 105,-5 0 50,-5 0 34,-4-2 1738,-5-2-1715,-3-2 362,-2-3-368,-3-1 33,0-1 40,-5-1 45,0 0 5,0 1 86,0 1-120,2 1 186,-1-1-231,4 3-10,-1 0-63,4 4-184,0 2 40,2 4 38,2 3 6,6 6 0,2 5-22,4 3-596,3 5 618,1 3-5,-1 2-7,0 2 1,-2 3 6,-3-1 5,-2 2-3158,-4 1 3169,-4-2 0,-2-1-619,-4-3 619,-3-5 0,-3-5 11,-3-4 18,0-4 4,1-5 395,0-4-378,2-2 3063,2-3-3096,0-4 984,1-4-995,2-4-6,1-4 0,5-14 1,3 5-12,5-9 39,3 8-50,2 1 11,2 1 0,2 3 0,1 2 5,3 2-10,10-3-23,-8 7-539,9-3 545,-10 8-207,1 0 212,0 1 17,0-1 6,0 1-3141,-1-1 3152,0 0-11,-2 1 11,-2-2 5,-2 0 51,-5 1 402,0-6-369,-7 5 175,-1-2-113,-6 5 3381,1 1-3403,-1 1-57,0 2 1,0 1-72,0 2-31,-2 0-9,0 3-6,-1 4 34,1 4-6,-1 5 33,-2 4-44,-1 3 5,0 3-22,1 3-44,1 0-29,1 3-90,2 0-77,1 1-158,0 1-190,1-2-297,3-1-482,3-4-901,3-4-2790,1-4 5086,3-3 0,-6-8 0,-1-1 0</inkml:trace>
  <inkml:trace contextRef="#ctx0" brushRef="#br0" timeOffset="78215">7389 15163 22884,'-12'-47'592,"-1"0"0,2 4 0,1 9-334,4 20 247,2 4-466,1 4-9,2 2-215,0 3-145,1 0 118,0 10-85,2 0-202,3 10-296,1 2-437,3 4-527,-1 3-1002,-1 2-2818,-1 3 5579,-2 5 0,-2-18 0,0-1 0</inkml:trace>
  <inkml:trace contextRef="#ctx0" brushRef="#br0" timeOffset="79271">7543 15372 17283,'2'-7'4587,"-1"1"-3444,-1 6 526,0 0-1126,14-63-94,-10 42-279,3-14 1,-1 3 92,-5 24-89,0 4-73,-1 1-129,0 2 0,0 6 28,0 4 33,0 9-5,0 5-5,0 4-23,0 4 11,0 3-3392,-2 1 3387,-2 1 11,-2 0-17,0 1 5,-1-3 6,1-1-16,2-6 5,1-3-6,1-7 6,2-5 56,-1-4 56,1-5 3549,0-1-3560,2-9-68,2-2-5,3-9 0,2-2 12,1-4-1,2-3-6,1-2-16,2 0-6,-1 0 1,3 2-1,-2 2 11,3 4-22,5-3-5,-4 8-18,3 1 6,-7 9-11,0 2 0,-1 3 6,2 4-12,5 7 23,-3 1 0,4 7 0,-6-1 5,1 2-3386,-1 2 3387,1 1-1051,-1 1 1006,-1 0-536,3-1 480,0 0-17,2-4-34,1-1-6,2-4 12,2-2-168,1-6 224,0-2 34,0-3 33,-1-3 16,-1-4 24,-1-4 4,-2-5 7,-2-2 416,-3-5-389,0 0 18,-2-2 21,-2 1-5,-1 1 28,-1 2 712,0-8-645,-4 11 6,-1-4-11,-4 11-23,-1 3 214,0 2-270,-2 2 3089,-2 1-3144,0 2 807,-3 1-830,0 1 5,-10 9-22,3 0 11,-8 7 17,2 6-28,4-5 6,0 7-17,6-7 11,5 0 0,2-1-11,2 0-1,2-3 1,3 1 11,2-2 0,2-2-3375,3-2 3392,0-2 5,3-3 12,-1-2-6,1-2 11,0-1-17,-1-2 29,-1-1 111,-1-2-61,-4 2-23,-1 1 6,-5 2 3320,0 1-3416,-1 5 7,0 2 16,0 16-17,-1-3 23,0 12-11,-1-5 5,-2 2-11,-1 3-667,-1 2 667,-2 3 0,-1 3-34,-3 3 0,-1 5-10,-4 4-914,-3 7 944,8-28 0,0 0-14,-2 3 0,-1-1 0,1 0 0,-2 1-9,1-2 1,-1-1 24,1-1 1,1-2-1168,-14 21 1167,4-12 18,3-10-108,4-10 124,2-9-5,3-5 0,3-8-28,2-4 11,2-9-2092,3-6 2098,5-5-1388,3-6 1399,7-2 232,6-4-249,6-1 23,7-4-34,5-1 22,-17 22 0,2 0-6,1-1 1,1 0 2,1 0 1,0 0-12,1 1 0,1-1-17,10-7 1,3 0 22,1-1 0,1 1-673,-1 1 1,0 1 674,-2 2 1,-3 3-17,13-11 1098,-5 2-1071,-17 10 1,-2 0-11,10-13-6,4-9 17,-18 7 16,-8 12-16,-3-6 17,-7 12 1772,-3 2-1778,-2 0 506,0 2-506,-3 3 5,1 1-10,-1 4 10,1 1 3043,-1 1-3076,1 4 746,1 0-746,1 4 255,1 0-300,0 0 6,-1 4 56,-2 3-17,0 5 0,-2 17-23,3-3 23,-1 29-1195,6-16 1195,3 15 5,3-12-2997,4 0 2987,4 1-7,2-1-172,4-3 178,-3-12 1,1 0-6,11 12-419,-10-14 0,-1-1 374,6 7-50,-3-2 643,-7-1-733,-7-3-112,-8 0-135,-12-2-240,-10-2-257,-14-1-769,0-9 0,-4-1 1709,2-3 0,1-1 0,3 0 0,3-2 0,-9-1 0</inkml:trace>
  <inkml:trace contextRef="#ctx0" brushRef="#br0" timeOffset="80316">11003 15442 23271,'-18'-50'640,"1"0"0,1 4 0,-3 11-415,-14 25-51,-4 5-6,-5 3-572,-2 7 516,12 0 0,-1 4-28,1 2 0,0 2-70,-4 4 0,2 2-20,-12 13 12,21 0 5,18-8 175,7 1-203,6 0 28,6 1-3214,8-2 3220,6 1-6,5-4-621,20 5 626,-10-10-294,13 1 340,-9-10 16,-16-4 57,4-1 27,-19-5-292,-4-1 264,-1-6-33,-4-2-34,0-6 0,-2-3 2587,-2-4-2637,1-3 89,-2-13-22,1 11-6,0-6 12,0 19 0,-1 4-29,1 5 868,-1 3-923,1 2 659,-1 2-671,0 9 521,0 2-515,0 9 120,0 2-109,0 4-5,0 3-17,0 3 16,0-1 12,0 11-11,0-12-17,0 5-1,4-5 40,1-7-28,4 4-5,7-5-18,-2-8 63,16 3-18,-9-12-5,9 0 5,-8-9 23,2 0 5,-1-7-10,0-2 4,-2-2 35,4-13-34,-7 4-814,4-12 786,-10 7-6,2-3 6,-1-2-12,1-1-5,2 1 11,-1 3-33,1 4 33,-1 6 0,5-2-16,-6 11 5,3 0 5,-2 8 1,2 3-12,0 4 6,-1 2 0,-4 5 0,0 2 786,0 3-792,0 5-5,5 17 11,-5 14-11,0 1 22,-7 4-16,-5-2-943,-2-14 948,1 10 11,-1-19-267,2-3 256,1-1 0,2-2-5,3-4 10,3-2-21,6 0 4,-1-7 12,5-1 12,-3-7 4,4-3 1,3-4 926,2-4-938,1-5 18,0-5 27,12-17-39,-9 3-781,7-13 787,-11 6-11,-1-4-6,-2-4 0,0-2 0,-4-1 0,-2 3 0,-3 4 0,-4 5-805,-2-3 805,-4 14 0,0-1 0,-3 16 0,0 4 0,0 3 992,0 2-992,0 2 0,-3 4 0,1 4 901,-6 17-901,-4 16 0,1 4-1059,-2 8 1059,5-11 0,3 2 0,1 0-752,11 17 752,4-17-2950,12 14 2591,2-21-167,6-1-1284,4-2 544,5-2-505,2-2-3145,-13-12 1,1-1 3023,8 4 0,-1-2 0,-27-14 0</inkml:trace>
  <inkml:trace contextRef="#ctx0" brushRef="#br0" timeOffset="81838">14161 15371 21562,'2'-5'2745,"0"2"-762,-2 3-1911,-66 1-1543,33 9 1496,-10-4 0,-1 4 20,10 15-11,-1 3-18,4 4 7,2 2-23,3 1 11,4 1-170,2-1 148,5-1-11,3-1 11,5-1 341,4-2-330,4-1 23,7-2-29,5-4 17,6-2 1,3-4 10,6-5 0,1-4-5,3-4 6,1-6-1,-1-5 473,-1-7-462,-1-5 7,-4-5 4,-2-4-10,-3-4 5,-3-3-5,-2-3-17,-3-2 33,-2-4 0,-4-3 6,-1-1 34,-2-2-488,-3 2 477,0 4 10,-1 4 34,0 6 61,-1 6 74,-2 3-191,0 11-22,-2 2-28,3 10 250,-2 3-284,-1 4 1065,-4 5-1048,-2 5-5,-4 6-7,-1 4 7,0 4-12,1 3 23,-3 20-2490,7-11 2451,1 15-1,7-18-12,5 0-66,11 10 50,3-12-300,10 4 317,1-17-22,4-5 17,1-7-23,3-4 34,0-4 22,-1-7-2462,-3-4 2490,-2-6 1441,-5-4-1412,-2-4 4,-4-2 18,-1-2-34,-2-2 11,0-1-5,-1-2 16,-2-2-16,1 2-1,-1 0 46,3-4-40,-4 12-17,0-2 1,-4 15-18,-3 2 260,0 4-265,-2 2 3299,0 1-3316,1 3 266,0 2-244,2 6-3391,0 6 3403,-1 5-99,0 5 82,-1 4 5,-2 3-10,-1 2 5,-3 2 0,-2-2 0,-5 0 5,1-2 1,-2-1-12,1-5-5,2-3-6,0-5 17,4-6 6,0-4 28,2-4 38,1-3 3355,1-1-3343,3-4-22,2-3-23,7-4 98,14-14-126,9-7 11,2-1-11,2 0-11,-11 11 6,1 1-646,-1 3 629,-1 2 5,0 3-5,-1 4-103,-2 4 120,-3 2-3150,-2 5 3155,-2 3-450,-2 4 450,-2 4-5,0 4 0,-1 0 376,0 2-382,0 1 74,7 7-74,-5-6-6,6 4 6,-4-11-5,2-2 16,2-3 0,2-5-5,3-2-1,1-5 1,2-3 11,1-7-12,3-4 2903,0-6-2896,2-5 2,-10 2 0,0-2-61,14-20 55,-14 13 1,0-3-4,-6 7 1,-2 0 2,0-4 1,0-1-9,0-1 0,-1-1-960,-1 0 0,0-1 971,-1 1 0,-1-1 8,-1 3 1,1 0-14,-3 2 0,1 1-6,6-25-196,-2 7 196,-3 9 199,-3 8-199,-2 6 0,-2 8 586,-2 3-586,-2 8 2140,0 2-2140,0 5 278,0 2-278,-3 2 0,-3 6 0,-5 6 0,-4 9 0,-4 7 0,-3 8 0,-2 5-459,0 7 459,-1 5-716,2 3 716,13-29 0,1 1 0,1 0 0,1 0 0,-2 32 0,5-3 0,6-1 0,6-4 0,5-5 0,8-6 0,-1-18 0,2-3 0,14 7 0,15 1 0,-12-22 0,0-5 0,-2-9-12,-1-5-2991,-1-9 3015,-1-5-12,0-6-244,-1-4 244,-8 6 0,-1-1 0,14-15-103,-13 15 1,-2 0 102,9-4 0,-2 3 0,-4 6 0,-4 6 443,-2 2-443,-8 7 0,-2 2 2999,-8 8-2999,-2 15 0,-1 1 0,-3 14 0,0-1 0,-1 3 0,0 2 0,0-1 0,1 0 0,1-3 0,2-3 0,3-3 380,8 6-380,2-11 0,9 3 0,-2-13 0,2-4 0,3-4 0,0-5 0,1-3 0,-1-7 805,7-11-805,-10 3 0,4-7 0,-12 8 0,-3 2 0,-1 4 0,-3 2 0,-2 6 0,-1 2 0,-3 3 0,-2 15 0,-5 15 0,-1 8 0,-5 11-1421,4-6 1421,-2 4 0,2-7 0,0 1-1461,2-7 1,0 1 1460,-2 11 0,1 4 0,0 9 0,2 0-977,1-10 0,0 0 758,1-4 0,1 1 1,-1-1-992,0 8 1,0-2-992,0 2 0,1 2 2089,-2 8 1,1-4 0,1-24 0,1-3 0,-3 29-1</inkml:trace>
  <inkml:trace contextRef="#ctx0" brushRef="#br0" timeOffset="83330">18077 15814 22375,'9'-2'2027,"-2"0"-1445,-7 2-4942,0 0 4612,33-68-28,-22 42 564,8-14 1,0 0-638,-9 18 820,1 0-876,1-3-22,1-1 17,9-19-57,-4 8-5,7-16-5,-5 10-350,0-4 332,0-6 2426,1-5-2420,-6 12 1,0-2-4,-3 11 1,0-1-6,-1-3 1,2-4 0,-2 5-1160,-1 4 0,-2 3 1164,3-10 0,-1 2 4,-1-5-2188,-1 7 2199,-4 8 1,-1 9-1,-2 6 367,0 7-480,-3 5 1738,-7 13-1648,-3 5 5,-10 15 7,-2 6 2506,-6 9-2513,-4 6-306,16-23 1,0 2 294,-7 14 1,1 2 10,7-10 1,0 1-947,1 3 0,0 5 0,3-4 938,3-4 1,4 0-10,-3 11 1,4-1-148,10 15 148,6-20 0,4-1-3,-1-11 0,2 0 68,6 7 0,5-1-68,7-7 0,3-3-196,-8-7 1,2-2 186,10 3 1,0-2-6,19-4 5,-2-6 12,-2-5 2397,-3-7-2386,-20-4 0,-1-1 23,12-12-18,7-11-5,-25 3 12,-4-2-1,-5-4 6,-4-1 22,-1-14-28,-7 14-319,0-8 364,-5 20 404,-1 3-426,-3 6-6,-1 3 1617,-5 4-1640,1 4 224,-3 3-224,-9 14 29,-8 10-40,-2 5 6,-1 4-17,10-6 757,2 0-751,1 15-17,9-9-449,1 10 471,11-13 12,4-3-6,4-2-159,18 4 153,-4-8 18,13 1-12,-6-12-3191,2-3 3197,-1-3-433,13-11 443,-13-2-4,8-10-12,-18 0 28,-2-4 5,-4-3 6,-3-5 142,-2-18-119,-5-6-17,-2 2 28,-12-6-34,0 29 11,-8-4-22,3 16 0,-1 5 59,0 4-70,0 5 3059,-1 3-3082,-1 3 6,0 5 695,-10 11-695,-3 14-23,1 3-38,-1 18-777,16-18 776,1 11-39,8-13-243,7 14 227,4-12-40,8 9-50,3-17-79,7-4-512,4-3 267,6-4-114,4-2-61,4-4 34,3-4 140,0-3-39,16-12 534,-31 1 1,-1-1 241,27-16-82,-13-8 253,-11-11-141,-10 10 28,3-13 39,-9 15 6,-2 1-2821,-2 1 2894,-1 2 661,1-5-337,-5 7-425,-1 3-45,-5 11-72,-2 10 523,0 2-658,0 1 3358,-3 3-3380,-1 3 10,-4 4-10,-2 5-12,-1 2 1,-1 4 16,0 2-11,2 2 11,1 0-11,3 0-17,3 0 23,1 1-12,4-2 1,4 0-6,3-1 16,5-2 1,14 4 5,-5-8 6,22 1-6,-18-12 11,8-7 1,-14-4-6,-1-7-1,-2-2 12,-2-3 6,-1 0-6,-1-1 11,-2 0 45,1-7-11,-6 8 11,1-2-6,-6 10-10,-1 3-12,-1 2-23,0 2-55,0 2 11,-2 1 5,-1 4 6,-2 2-11,-1 5-6,-2 1 17,1 4 0,0 2 0,1 11-11,3-6 11,0 8 0,3-9 5,3-2-10,2-2 5,4-2 0,3-2 0,2-2 5,5-3-21,2-1 16,3-2 11,2-3-6,1-2 18,-1-5-6,8-8-1,-10-3 7,5-7-1,-14 2 6,-1-4-17,-3-1 1,-2-3 10,-2 0-11,-2-3 6,-2 0-6,-1-2 12,-1-15-12,-1 13-640,-1-8 629,-1 18 6,0 5-6,0 4-11,1 5-6,0 3-45,0 5-22,1 1 0,-1 2-28,0 3-11,1 1 595,0 6-724,0 3-90,1 3-139,3 1-147,3 2-229,2 0-325,5-1-537,5 1-986,4-1-1653,4 0 3510,6 1 0,-14-10 0,-1 0 0</inkml:trace>
  <inkml:trace contextRef="#ctx0" brushRef="#br0" timeOffset="83872">20587 15341 27023,'-16'-16'28,"4"3"0,12 13 23,0 0-7,4 0 18,2 1 5,4-1-11,4 0-22,3 0 11,3-1-1,0-2-10,0-2 11,-1-3-6,-1-3-11,0-1 0,-1-3 6,-2-1-6,0-1 5,-3-1 12,-2 1 5,-3 0 6,-4 2 0,-1 1 12,-4 2-29,-3 2-11,-3 1-6,-1 2-5,-3 1 0,0 3-17,-2 1 0,0 1-11,0 3 5,-2 1 12,2 3-6,-2 3-23,1 2 23,-1 3-5,2 2-7,-2 4 24,1 3-286,0 2 285,1 3 6,2 2 17,2 1-40,1 2 6,3-1-5,1 1-7,3 1 24,1-2-24,8 11 24,0-11-18,8 5-5,1-15 11,3-2-45,1-4 45,2-4 6,2-4-6,0-4 16,2-2-80,0-5 75,1-2 0,-1-5 23,-2-2-18,0-4-4,-3-3 10,-1-3-11,-1-3 6,-1-3-6,-1-4-2050,0 0 2044,-1-1 7,0 3 181,0 3-188,-2 3-5,-1 3 17,-1 5 63,-1 2-69,-2 3 6,-1 2-12,-2 2-10,0 4 2112,-3 0-2096,0 2 9,-2 0-42,1 1-1,-1 1-16,2 2 28,1 2 11,2 5-11,1 2-23,1 3 1,1 2-12,1 2-34,1 1-27,0 0-101,0 2-129,0-1-224,2 0-303,1-1-537,2-1-1042,2-1-3137,0-3 5579,5-2 0,-12-7 0,1-1 0</inkml:trace>
  <inkml:trace contextRef="#ctx0" brushRef="#br0" timeOffset="84788">21781 15283 17854,'4'-4'5372,"-1"0"-1267,-3 4-3965,28-60-5683,-21 44 5588,10-18 0,-6 8 1409,-12 25-1432,0 1 849,-4 0-860,-2 0 6,-4 2-12,-6 1 1,-4 4-17,-4 2 11,-2 3-11,-1 2 5,1 1-5,0 3 0,2 3-23,-6 13 28,11-7 2754,-2 11-2748,12-10-12,5 1 7,3 0-1,3 0-16,6 0-17,5-1-12,7-3-33,5-2-39,4-3-11,3-4-12,1-4 12,0-4 2,0-4 65,-1-2 39,0-4 17,0-3 27,0-4-847,-1-4 854,-1-1-12,-1-3-22,0-3 5,-1-3 6,0-2 56,10-15-2513,-11 11 2536,8-9 5,-16 15 53,-3 3-14,-4 1-11,-3 5 28,-3 2 574,-3 4-618,0 3 3352,-2 1-3415,-2 1-10,-2 1-18,-2 1 12,-4 1-17,-3 0 17,-5 3 28,-2 3-12,-2 3-5,-2 3-5,0 3-35,-1 2 18,1 2 0,1 4-6,2 1 0,2 2-23,2 0 12,3 1 5,4-1-16,3 7 11,4-9 11,5 3 0,4-11 0,4-3 0,5-2 5,2-4 1,3-2 11,0-3-34,2-3-17,0-3-27,9-9 83,-7 0-11,6-9 17,-11 6-5,-1-1 5,-2-2 11,0 0 0,-2 0 12,-2 1-12,-1 1 17,-2 3 0,-1 2 11,-3 3-22,-1 2-6,-1 2-5,-2 3-135,-1 1 90,-1 6 16,0 0-10,-2 7 5,0 0 5,-1 4-10,0 2 5,1-1 0,1 1-6,1-3 12,0 1-1,6 3-10,2-5 16,6 4 6,12-5-12,-3-5-5,11 0 11,-8-6 1,2-2-7,-1-4 6,0-3-5,-1-4 5,-2-3 12,-1-3-7,-1-2-3391,-1-5 3386,-1-3-2262,0-4 2279,0-4-1528,0-4 1533,-1-3-548,-1-1 554,-1 0 1059,2-14-1098,-7 18 0,1-9 0,-8 18 0,-2 11 0,0 0 1782,-2 12-1782,0 3 2666,0 2-2666,0 1 1714,-2 6-1714,1 3 479,-2 9-479,3 3 0,-1 6 0,2 6 0,2 2 0,3 4 0,5 1 0,2 3 0,2 1-386,1 0 386,1 0 0,1-2 0,3 13 0,-7-16 0,2 6 0,-11-21 0,-2-4 0,-4-3 0,-3-4-208,-5-3-330,-6-3-364,-3-2-660,-4-3-2085,-1-4 3647,-4-3 0,13 2 0,1-2 0</inkml:trace>
  <inkml:trace contextRef="#ctx0" brushRef="#br0" timeOffset="85154">22985 15347 19960,'4'-3'4307,"0"0"-1708,-4 3-2571,30 2 0,-19 4 0,24 4-5,-28 4 22,3-1-4258,0 0 4253,1-1-35,2-1 62,1-3-1942,2-1 1964,1-4-33,1-1 17,1-4 0,-1-3-17,0-5-6,-1-4 1,-1-6 49,5-18-77,-7 6 1438,3-13-1433,-9 12 28,-1 1 790,-2 4-734,-2 4 3063,-1 4-3046,-1 5 11,-1 4-105,0 5-35,0 2 0,-2 3 888,-3 0-888,-7 6 188,-2 1-188,-8 7 0,4 1 0,-4 6 0,2 4 0,0 4-3392,1 5 3392,0 4-57,7-7 1,2 3-654,1 5 0,2 1 267,0 0 1,1 0-343,2 0 1,3 0 784,7 4 0,0-4 0,-2-3 0,7 15 0</inkml:trace>
  <inkml:trace contextRef="#ctx0" brushRef="#br0" timeOffset="88663">24750 15661 26183,'28'-25'97,"0"0"0,-2 1 0,-2 1-57,6-11-1492,2-3 1474,4-6 6,0-4-5,3-3-458,-21 23 1,0-1 442,0 0 1,-1-1 2,0-1 1,-2-2 4,5-15 1,-1-1-6,-5 11 1,-2-1-1,3-12 0,-2 1-3,-6 15 1,-2 1-1,-1-1 1,-1 1-1,0 1 0,-2-1 15,-3-29-6,-4 2 5,-5 6-5,-2 6-28,-1 8 50,-5 3 240,7 17-268,-3 4-22,7 15 6,-1 7-1,-2 7 28,-5 10-10,-3 8-1,-3 9-2705,-1 8 2700,0 8-12,9-10 0,1 4-562,4-12 1,1 1 561,-2 16 1,2-1-530,5-14 0,0-1 526,2 2 1,0 0-6,0-1 0,2 1-11,1-1 0,1 0-514,0-1 0,2-1 488,2-1 1,0-1-29,2 0 1,0-2-54,1-2 1,2 0 205,5 8 0,3 0-587,2-5 0,1-2 210,0-1 1,0-3-297,20 10 95,-13-27 146,-2-6-108,-2-10 354,-4-6 990,-1-9-844,-3-6 1892,4-21-1808,-7 8 39,3-17 33,-7 13 23,-1 1-671,0 1 727,-1 4 45,0 3 33,-1 6 1745,-2 4-1733,-2 5-1634,-1 6 1590,-2 3 197,0 4-383,-1 3 1200,0 1-1296,-6 10 577,2-2-610,-5 8 16,3-4-16,2 0-5,0-2 10,3 1 3382,1-2-3376,1-1 0,4-2 6,3-1 5,4-2 18,3-1-1,3-4-6,4-3-3374,1-6 3374,1-2-2245,0-4 2296,-3-1 95,2-12-84,-9 8 1,0-8 16,-9 12 16,-1 2-16,-3 2 12,0 5-35,-2 1-10,-1 3-29,-2 3-28,-5 1-22,-1 4 17,-5 3 0,1 5 0,-3 5-17,-2 4 2255,-9 17-2238,1 8-51,0 13 40,11 0-12,10-16 6,9-6-5,5-14 5,6-1 0,6-3 5,6 0-2263,7-6 2252,6-3 9,-7-6 0,4-3 291,4-5 0,1-3-308,1 0 0,-1-1-161,1-4 1,-3-3 152,15-11 16,-3-4-5,-3-3-11,-4-3 22,-15 8 0,-1-2 0,-6 7 0,-2-2-489,6-9 0,-1 0 478,-8 7 0,-1 1-3,-1-2 0,0-1 8,0 0 1,-1-2-1,0 0 0,-1 0 6,-1-1 0,-1 0 394,-1 1 1,-1 0-390,-2 1 1,0-1 16,2-26 9,-6 24 0,-1 2-1310,-1-10 1301,-3 0 1,-1 27 831,-3 8-877,-5 5 2082,-7 16-2053,-3 4 33,-7 18-1675,3 3 1664,-2 9-20,7-7 1,1 5 636,-1 4 0,1 3-651,0 2 1,1-1-695,3 1 1,2-2 691,6-13 0,1-1-12,1 0 0,0-1 3,1 2 1,1-1-7,1-1 1,1 0-9,0-1 0,0-1-5,3 0 0,0-2-82,5 30-39,7-6-117,2-6-23,4-5-493,11 8 1,-7-19-135,5 3-303,-12-23-845,-3-7-1715,-2-5-5096,-4-4 9423,-1-2 1,-4 0-1,-2 0 1</inkml:trace>
  <inkml:trace contextRef="#ctx0" brushRef="#br0" timeOffset="89040">26117 15222 22543,'-42'-37'733,"0"0"1,4 4-1,11 8-637,24 18-4,6 1-92,4 1 29,7-1-29,7 0-6,7 0 1,7 0-290,-3 1 0,2 0 234,22-3-723,-17 3 0,0-1 711,22-2 0,0-1-25,-16 2 0,0 0 25,-11 1 0,0-1-14,10-2 1,-1-1-93,11-6 27,-4-2-2642,-5-2 2766,-8-3 45,-4-1 28,-7-2 157,-1-11 173,-8 1-168,-4 2 51,-9 8 581,-3 9-267,-3 1 951,-1 2-1372,0 7 3319,0 4-3425,2 4-23,0 2 6,-2 4 28,0 5-5,-2 6 33,-7 19-56,2-4-222,-6 16 211,7-19 0,0 3-317,0 4 0,0 2 294,-3 12 1,1 2-26,1 2 0,0-1 11,2-10 1,1-3-51,1 0 0,-1-4-188,-2 14-179,0-2-1254,0 12-2023,3-10 3714,3 1 0,3-26 0,2-14 0</inkml:trace>
  <inkml:trace contextRef="#ctx0" brushRef="#br0" timeOffset="90039">26860 15327 26788,'-17'-40'-30,"1"-1"0,0 4 0,10 9-37,24 20-140,23-3 84,-3 1-1579,19-2 1539,-11 2-5,3 0-433,0 1 416,-15 1 0,-1 0 39,16-3 40,9-5 44,-24 6 68,-6 1 16,-5 1 174,-5 0-50,-9 3 17,-2 0 1056,-6 1-1091,-2 2 1035,-6-3-1011,1 3 77,-9-1-128,5 2-17,-6 0 6,4 3-18,-1 0-16,0 2-5,1 1-34,1 2-3365,1 0 3348,1 2 0,3-1 0,1 2-16,3 0-1,0 0 0,2-1 11,1 1 3382,4-1-3365,3-2 0,5 1-5,2-2-1,4-2 12,1-2 28,11-2-17,-8-4 11,5-3 11,-12-2 6,-3-2 28,-1 0-33,-4-2 10,0-1-10,-4-1-6,-2-1-1,-1 1-16,-2-1 0,-2 2-11,-2 2 6,-3 1 27,-6 1-44,0 4 5,-6 1 0,3 4 6,-1 5 0,-2 2-12,0 4-5,2 2-11,-1 3 28,3 1-28,1 3-34,-3 11 17,7-5 17,-2 8 5,8-8 0,3-1 1,1 2 10,3-1 7,3 0-12,4-1-6,4 0-11,3-1-415,3-1 432,3-2 6,2-1-12,2-3-5,12 1 0,-9-7 0,6-2 5,-13-6-16,6-6 16,-7-2 6,5-3 6,-10-2 5,1-2 6,-2 0-1,-1-2 1,-2-1 0,-2-1-11,-1-2 5,-2-1 11,0-1 1,0-2-1,0 0-11,0 0-5,1 1 39,1 2-17,2 0-6,0 4 421,2 2-471,0 2 39,2 3 1,-1 3-18,0 2 0,1 2 6,0 1-11,-1 2 6,1 3 5,1 2-23,-1 4 1,1 3 22,-1 3 0,-1 4 0,0 2 5,-4 4-10,-1 2-12,-4 1 11,-2 2-302,-1 0 319,-2-2 0,0 1 1,0-2-18,2 9 12,0-10-12,1 5 23,2-13-6,0-3-5,1-3 16,2-5-22,1-1 11,1-4 17,1-1-22,1-4-1,1-3 326,2-3-336,0-4 21,3-4-10,0-2-6,2-4-6,0-3 18,2-3-12,1-3-1192,1-2 1192,1-3 17,-1 0 11,-1 1 22,-2 3-26,-3 1 60,-2 3 28,-4 3 11,-2 1-17,-4 2 6,-2 1-21,-2 1-91,-1 2 0,-1 2 1183,-1 2-1183,-1 3 75,-1 2-75,0 3 0,0 2 0,1 3 0,0 0 0,1 1 0,1 3 0,-2 3 0,1 7 0,1 5 0,0 6 0,0 5-839,4 4 839,1 3 0,4 1 0,2 2 0,2 0 0,1-1 0,2 0 0,1-3 0,-1-1 0,-1-1-199,-3-1 125,-4-2-173,-4-1-77,-6-3-248,-7-1-519,-8-3-1514,-9-1 2605,-11-1 0,17-9 0,-1-2 0</inkml:trace>
  <inkml:trace contextRef="#ctx0" brushRef="#br0" timeOffset="90907">29872 15347 24977,'13'-40'295,"-1"1"0,0 2 0,-3 11-133,-9 24 297,0 0-363,0 1 37,-2 2-116,-2 4 0,-3 3-6,-3 6 0,-2 3-11,-1 4 6,-1 1-6,1 2 11,1 1 51,3-2-62,3 1 0,4-2-11,3-2 5,4 0 12,5-4-1,5-2 200,15 0-200,-5-8 6,10 0-5,-10-11 16,1-2-10,7-16-1,-9 4 6,4-9 5,-11 6-11,-3 0 23,-2-1-12,-1 1 12,-2 1 11,-3 2-17,-2 2 16,-1 2 7,-3 4-6,1 3-6,-1 4-17,0 0-22,-2 4 0,-2 2 17,-3 2-17,-1 6 6,-2 2-6,1 3 0,0 1 5,2 2-16,1 0 11,3 1 0,2 0-11,3 6 5,3-6-11,5 4 17,4-9 0,4-1 6,4-2-12,3-1-5,17-4 17,-10-4-6,10-6 17,-6-12-6,-11 0 11,6-9 6,-14 5 0,-3-2 11,-4 0 6,-2-2 11,-3 0 0,-3 1-5,0 0-12,-2 2 78,-1-5-66,0 8-3359,-3-6 3341,2 14-10,-1 1-6,2 6-163,1 2 118,-2 8 6,2 1-29,-1 9-178,0 7-326,1 7 23,0 1-347,2-1-779,3-10-2128,3 0 3229,6 1 1,-7-11-1,1 0 1</inkml:trace>
  <inkml:trace contextRef="#ctx0" brushRef="#br0" timeOffset="91106">30731 15260 21076,'5'-29'17,"-3"10"538,-8 36-550,-2 3 1429,-5 14-1591,-3 4-1361,1 0 1148,2-1 293,6-12-1424,2-1-1765,3-1 3266,2 1 0,0-12 0,1-1 0</inkml:trace>
  <inkml:trace contextRef="#ctx0" brushRef="#br0" timeOffset="91289">30989 14951 21411,'0'-10'2677,"0"3"-2145,0 7 135,0 0-376,-27-65-934,18 47 623,-6-18 1,1 7 101,11 27-189,1 2-5,0 3-45,0 2-72,1 6-202,0 3-2146,4 13-1719,2-5 4296,4 13 0,-4-22 0,1 0 0</inkml:trace>
  <inkml:trace contextRef="#ctx0" brushRef="#br0" timeOffset="92660">31364 14700 24190,'-41'-1'37,"-1"0"0,4 2 1,8 6-10,15 32-12,1 5-13,4-7 0,0 1-20,-4 23-904,4-18 1,1-1 825,-2 18-6,1 2-56,3-2-100,1-1-231,4-1 528,2-4-875,2-2-1226,6 10 1025,-2-21 185,2 5 1059,-6-29-381,-1-8 731,-3-5-401,-4-7 1742,-1-3-1669,-4-8 529,1-4-390,-1-6 68,1-5-454,0-5 493,2-2-16,2-3-35,3 1 1,2 0-73,6 1-57,2 3-55,5 3-62,2 3-67,4 2-50,1 4-12,2 2 1,14-4-34,8 3-839,2 1 799,3 5-10,-14 5 10,2 0-10,0 0-1,-1 0-11,0-1 17,-2-1 23,9-9 10,-12 2 439,4-7-383,-11-5-3108,-9 6 3137,0-6 50,-9 11 611,-2 2-477,-2 3 29,0 3 201,-1 2-375,0 4-51,0 2 3370,0 4-3392,-1 5-16,0 1 16,-2 8 5,0 2 57,-6 17-68,0-4 12,-6 14 27,-4 9-1629,2-8 1557,-4 13 0,5-14-1106,0-1 1112,1-1-7,2-1-16,-5 11 6,7-15-450,-2 7 478,8-20-29,1-6 1293,1-4-1287,2-4 1281,0-4-1197,1-2 118,0-3-129,9-13 550,-1 1-622,9-12 4,-5 5-4,2-2 16,8-11-34,-5 8 6,7-6 0,-2 5 22,-5 9-38,4-4-1,-9 12-34,2 2 18,-4 4-1,2 2-5,-4 4-23,1 2 6,0 3-22,0 2-34,1 2-34,-1 1-72,0 1-521,5 6 190,-2-4-152,5 3-1113,6-4-628,8-4 1053,1-3-208,3-4 617,-8-5 437,1-2 644,11-8 476,-9-1 274,6-6 219,-14 2 95,-4-1-62,-2 0-94,-4 1-136,-4 0-122,-2 1-135,-4 1 201,-1 1-441,-3 0-118,-1 3-57,-4 1-61,-2 2-33,-2 2-29,-2 1-33,0 2 5,-2 2-27,0 2-1,0 2-5,1 4-11,1 0 10,0 3 18,-2 6-34,5-3 0,-2 6 0,5-7 6,2 1-12,1 0 6,2-1-11,1 0 5,1-2 6,3 0 0,1-3 6,4 0-6,9-1 0,-2-4 0,6 0 5,-5-5 7,1-4 10,-1-3 12,-2-3 16,-1-1 0,-3-4 18,-1-1 16,-2-2 89,-2-12-16,-2-2-101,-1 0 6,-2 4-3410,0 12 3404,-2 2-11,1 3-6,-2 3-11,2 2-28,-1 3-5,1 1-438,1 2 3673,0 5-3437,0 1-68,1 4-72,3 1-118,2-1-157,2 2-156,1-2-208,2 0-275,0 0-374,2-2-381,0-1-404,1-1-279,1 0 128,1-2 492,1-1 791,0-1 1020,1-1 1057,-1-2 903,0 0 778,-2-2 358,-2-1-117,-2 0 1350,0-3-2756,-6 4 364,0-2-1142,-5 3-169,0 2-111,-1 0-51,-2 1-62,-3 0-5,-1 1-28,-2 2-23,-2 3-5,0 2 6,-3 8-35,5-2-27,-2 5 0,7-4 5,2 0 1,1 1 22,4 0 16,8 6-50,4-5 12,8 3 5,-2-8-6,2-2 29,11 0-35,-8-6 29,16-1-34,-20-8 12,6-3-6,-11-3-6,-1-2 0,0-2 11,5-11-27,-6 5 22,4-8-242,-8 9 230,0-1-10,-2 3 16,0 0-5,-2 2 5,-1 3-6,0 1-77,-2 5-68,-2 0-728,-1 6 101,-2 8-342,0 1-622,-2 9-1226,-2-1-6874,0 9 8991,1-8 0,0-1 0,3-11 0</inkml:trace>
  <inkml:trace contextRef="#ctx0" brushRef="#br0" timeOffset="92990">32817 15405 17109,'4'-2'5697,"-1"0"-8866,-3 2 3433,42-67-23,-23 37-129,7-12 1,1 0 10,-8 9 23,1-2-28,1-4 16,0-3-22,0-3-28,-1-5 11,-2-1-11,-2-2-857,-2 2 879,-1 0-11,-4 5-426,-1 3 465,-4 5 1530,-2 6-1569,-2 5-5,-2 7-23,-2 6 998,-2 3-1009,-2 5 2870,0 2-2904,-2 2-11,-2 4 1240,-1 3-1240,-3 5-16,0 6 10,-2 4-16,1 5-320,1 5 331,2 4 0,1 4-23,2 5 29,3 3 11,3 5-28,3 2-9,1-13 0,3 1-13,3 22-871,-1-22 0,1 0 892,8 16-60,2-2-40,1-2-73,2-2-453,-2-3 184,0-3-251,-1-3-343,-2-5-710,0-5-1939,0-7-5713,-1-5 9410,-1-7 0,-6-6 0,-1-4 0</inkml:trace>
  <inkml:trace contextRef="#ctx0" brushRef="#br0" timeOffset="93140">32880 15016 20720,'-2'-5'1792,"1"1"188,1 4-2137,74-46-2653,-39 34 2451,12-12 1,2 2-1972,-8 22-6503,-2 0 8833,-5 0 0,-16 0 0,-7 0 0</inkml:trace>
  <inkml:trace contextRef="#ctx0" brushRef="#br0" timeOffset="94156">5508 17180 20724,'-52'-18'676,"1"0"1,-1 0 0,4 1 0,2 1-1,13 6-608,15 12 724,1 0-752,4 2-35,2 1 236,3 0-235,4 1 128,2 1-128,1 2 0,2 0-6,2 4 5,4 0 1,3 1 403,10 10-420,-2-6 5,9 8 6,-5-6 0,1-1 0,2 2-22,0 0-3382,0-1 3399,0 0-851,-2-3 844,-1 0-16,6 3 28,-10-6 17,3 5 11,-15-10 2996,-3 2-2996,-10-6 1269,-15 3-1280,-3-2 17,-13 1-6,-16-1-3426,11-2 3376,-15 0-12,19-2-275,4 0 248,4-1-46,4-1-72,6 1-113,5-1-369,6 0-504,5-2-4755,6-6 5920,9-2 0,-5 2 0,4 1 0</inkml:trace>
  <inkml:trace contextRef="#ctx0" brushRef="#br0" timeOffset="94631">5913 16951 24755,'6'57'154,"0"0"1,0-3 0,-1-7-76,-2 0-23,0 1-28,1 1-23,-2 1-464,2-1 456,-3-13 0,1 0 3,0 18-6,-1-19 1,1 0-45,0 10 16,-1-1-16,0-6 11,0-3-3526,-1-5 3542,-2-5 933,-2-5-927,-4-2 28,1-9 114,-3-5-125,5-12 17,-1-6 16,4-7-27,1-5 22,4-27-23,2 7 38,-1 13 0,0-1-9,8-20 2574,-1-5-2589,-1 14 1,-1-1-6,-2 11 0,0-1 0,2-12 0,0 2 6,-4 12 0,0 2 8,3-29-6,-1 0 40,-3 6-1,-1 1 3,-2 21 1,-1 0-897,0-17 877,2-7-23,0 23-10,4 5-24,2 4-192,5 3 193,1 4-2511,6 3 2510,2 5-474,2 4 475,3 4 429,16 15-418,2 17 0,-1 9-153,-24-13 0,-3 1 159,2 20-6,-6 4 22,-6 2-22,-4 1 17,-9-1-12,-4-18 1,-2 0 11,-12 14-12,6-18 1,-3-1 809,-12 6-801,8-15 0,-3 0-9,1-3 1,0-2 2,-4 1 1,2-3-43,-11 1 21,15-11-871,18-15 500,6-1-1016,8-11-874,6 1 1719,8-2 555,7-5 0,-12 14 0,-1 1 0</inkml:trace>
  <inkml:trace contextRef="#ctx0" brushRef="#br0" timeOffset="95013">6767 16941 12012,'5'-3'8822,"-2"0"-3008,-3 3-5719,-30-19 0,10 20-698,-26-11 659,18 26 82,-12 12-138,10-5 11,-6 10 120,10-3-131,10-7 0,1 3-23,11-11 12,3-2 336,4-3-353,3-1 184,13-2-151,-1-4 57,23-7-68,-14-3 40,10-8-1,-11-2 23,-3-1 17,-1-2 17,-5 0 22,-2-1 11,-2 0 51,-4 1-18,-1 2 175,0-3-208,-3 7-17,0-1-38,-3 10-24,-2 1-38,0 3-23,0 5 17,0 3 39,0 17-22,0-2-17,-1 25-1287,0-16 1236,1 13-21,0-14-68,1 1-90,2-1-168,3-2-290,4 0-528,2-4-1175,4-2 1649,6-1 0,-10-11 0,0-2 0</inkml:trace>
  <inkml:trace contextRef="#ctx0" brushRef="#br0" timeOffset="95233">7379 16964 27321,'-30'-22'6,"1"0"0,-23-8-23,21 65 11,8-5-1361,-5 13 1328,12-11-11,5 1-23,4-1-45,4 1-456,9 10 8,4-11-296,9 5-2252,19-14-241,-5-10-5904,11-2 9003,-16-10 1,-13-1-1,-6 0 1</inkml:trace>
  <inkml:trace contextRef="#ctx0" brushRef="#br0" timeOffset="95593">7664 17118 28115,'24'-44'95,"-9"10"-72,-25 38-12,-2 1-5,3 1-34,1 1 28,3 0 0,1-1 5,3 0 12,1 0-17,1 0 0,3 0-11,2-2 5,7 0-27,3-3 5,6 0-12,4-3-4,3-2-57,15-6 73,-12-1-1047,8-5 1081,-17 3 16,-3-2 6,-3-1-16,-3-2 27,-3 1 11,-4-1 6,-3 0 11,-3 0-27,-2 0 10,-3 2 56,-5-5-44,-1 8 1063,-3-2-1075,3 9-16,-2 2 5,-2 2-32,-1 2-7,-3 2 0,-1 3 0,-2 5 0,-9 14 0,6-1-481,-6 11 481,12-5 0,1 2 0,4 1 0,2 1 0,4-1 0,3 2 0,3-3-23,6 0-89,4-2-101,6-2-196,5-3-375,2-2-986,5-4-4032,1-2 5802,5 0 0,-16-8 0,-1-1 0</inkml:trace>
  <inkml:trace contextRef="#ctx0" brushRef="#br0" timeOffset="95730">8290 17249 26441,'4'-2'1769,"-1"0"-9475,-3 2-2125,26-16 8981,-23 14 1,23-14 0,-30 18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B9EE5-E92A-3A89-0406-0A81B96BB1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E337AD-381B-4005-082D-3EC8F35588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FCA1F-D6CB-B7CA-4539-DE09FFE13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37693-F243-2443-9DE0-FFBCA73F96D1}" type="datetimeFigureOut">
              <a:rPr lang="en-US" smtClean="0"/>
              <a:t>10/8/25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045D28-F17C-5265-F8EE-F127E7560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C0D19-98C0-00B7-A335-5E24435FD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D602E-D0C2-BE41-8770-ADAFD42B4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590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86F8D-613D-8C7D-70A0-6B5F91AFF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F5A2C4-8832-A014-8F66-4141FC89EE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5458D-7106-D009-8C93-5236BCD8B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37693-F243-2443-9DE0-FFBCA73F96D1}" type="datetimeFigureOut">
              <a:rPr lang="en-US" smtClean="0"/>
              <a:t>10/8/25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93877-64E7-12B1-22D1-A96CD1E05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15AD44-9C88-B5A4-B870-0287F5BB6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D602E-D0C2-BE41-8770-ADAFD42B4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00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735AD6-6B0C-EE52-9139-53D6EAF1C3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20DA94-BBA4-B308-5B04-E90AC7FBD2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106C7D-F6DE-4105-F5FE-382680EEE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37693-F243-2443-9DE0-FFBCA73F96D1}" type="datetimeFigureOut">
              <a:rPr lang="en-US" smtClean="0"/>
              <a:t>10/8/25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7E3BB8-E0AD-B9EF-29CF-5D3ED1684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BDAC5-2FDD-3D7C-1DCA-5EA04B7C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D602E-D0C2-BE41-8770-ADAFD42B4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767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21000-C60B-38A7-0853-C446D653E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3B2B2-F058-C502-6E06-5D587CA6C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EBE89-4B5F-9654-08C3-651187B5C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37693-F243-2443-9DE0-FFBCA73F96D1}" type="datetimeFigureOut">
              <a:rPr lang="en-US" smtClean="0"/>
              <a:t>10/8/25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554187-0894-7A98-B66C-5C90D03E0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4F6E6E-3ED4-F608-8A45-BE496D0DB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D602E-D0C2-BE41-8770-ADAFD42B4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028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9884F-146F-4808-1AC6-EC5BB5B0B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CDC836-6099-82FC-A5C0-672E55E420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627C84-6D1C-5DC5-28AE-AB7E650BE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37693-F243-2443-9DE0-FFBCA73F96D1}" type="datetimeFigureOut">
              <a:rPr lang="en-US" smtClean="0"/>
              <a:t>10/8/25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FDEFA2-CD7F-EE78-F682-E652C625E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565624-1825-AC48-BC64-4324F43BD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D602E-D0C2-BE41-8770-ADAFD42B4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140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89D6B-AD01-8CD2-C8DB-74D55E221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CDEA9-2BCF-070E-1217-53B4AD1A66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D4E8E4-0781-FCDC-B93F-7AF8B0424A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962D5-CF44-FE67-0F79-2A353E9C3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37693-F243-2443-9DE0-FFBCA73F96D1}" type="datetimeFigureOut">
              <a:rPr lang="en-US" smtClean="0"/>
              <a:t>10/8/25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37C789-9B88-EBE9-8C7E-5DA5C73E9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83EBE0-CDB4-1D36-F1DE-E19DC38C8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D602E-D0C2-BE41-8770-ADAFD42B4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95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33047-DA46-BC2A-EA82-EAF19B885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485E81-6CDE-FAD4-63CC-A3D3CEE65F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90E0CE-0ED3-0029-CC35-CADD72737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9971D5-D2E6-972A-F892-08F832E9A0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265A9C-B5D2-9EB4-9B77-A6BF7C7922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B4EE5C-5CEE-86CF-2811-76F38980A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37693-F243-2443-9DE0-FFBCA73F96D1}" type="datetimeFigureOut">
              <a:rPr lang="en-US" smtClean="0"/>
              <a:t>10/8/25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663D42-F02D-A191-18AF-9774F984D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11CAE-2B42-73AF-F293-36CEA2D1B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D602E-D0C2-BE41-8770-ADAFD42B4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204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D329E-9321-851B-FF99-CB129216F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CAAFCA-11FB-35D6-FE39-54781A4D5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37693-F243-2443-9DE0-FFBCA73F96D1}" type="datetimeFigureOut">
              <a:rPr lang="en-US" smtClean="0"/>
              <a:t>10/8/25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1D1E72-AAE8-DA90-30C6-45A345A11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B0C30A-E901-D8B5-FB50-F785B9FA2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D602E-D0C2-BE41-8770-ADAFD42B4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305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FD7288-8121-6851-B3AE-6FCE28B31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37693-F243-2443-9DE0-FFBCA73F96D1}" type="datetimeFigureOut">
              <a:rPr lang="en-US" smtClean="0"/>
              <a:t>10/8/25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CF2288-F57E-11BB-50FA-E27361DAA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C7BDDE-249B-C3E9-A5BE-581E350CA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D602E-D0C2-BE41-8770-ADAFD42B4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65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0A557-503D-2957-F36D-23B6B8C89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0A917-0F93-1F6F-F2E7-5342E6D51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5226B7-B908-CC0A-6CB9-D53045F4EF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657041-A32D-BE95-6C29-893E164CA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37693-F243-2443-9DE0-FFBCA73F96D1}" type="datetimeFigureOut">
              <a:rPr lang="en-US" smtClean="0"/>
              <a:t>10/8/25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A21131-57A8-A11E-7379-16D08A1C2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331294-B5CB-BA25-72F1-3FA9576D8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D602E-D0C2-BE41-8770-ADAFD42B4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532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3EE7F-911F-C2EB-EB21-CA19E17B1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97D61D-0418-B88E-86D9-C41DA62E94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47C8C0-6401-4CE1-5B33-B1819B68D7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368584-DEC7-B5FE-F9E6-FBAAE2AF0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37693-F243-2443-9DE0-FFBCA73F96D1}" type="datetimeFigureOut">
              <a:rPr lang="en-US" smtClean="0"/>
              <a:t>10/8/25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8C364-E206-79A6-1D71-BB8E31B3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F67D6-F30F-DCCF-E618-9A23F6CBE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D602E-D0C2-BE41-8770-ADAFD42B4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447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980E6F-4EDD-3AA8-9C8E-A755D59A6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303375-1501-0778-00F0-1FD04B561B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2D9984-78F0-5A9A-565C-C7E1FD1504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C337693-F243-2443-9DE0-FFBCA73F96D1}" type="datetimeFigureOut">
              <a:rPr lang="en-US" smtClean="0"/>
              <a:t>10/8/25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F1DAE-4787-BBB8-F2DA-C9C36F1A6F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8F768-7387-BAC5-68EF-C583F1D9E9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8D602E-D0C2-BE41-8770-ADAFD42B4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99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white and blue background with black text&#10;&#10;AI-generated content may be incorrect.">
            <a:extLst>
              <a:ext uri="{FF2B5EF4-FFF2-40B4-BE49-F238E27FC236}">
                <a16:creationId xmlns:a16="http://schemas.microsoft.com/office/drawing/2014/main" id="{3A8631BE-1696-BCD4-EA4F-0D59574154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52C6B9F6-1D1C-0105-8300-3D96A762E6B0}"/>
                  </a:ext>
                </a:extLst>
              </p14:cNvPr>
              <p14:cNvContentPartPr/>
              <p14:nvPr/>
            </p14:nvContentPartPr>
            <p14:xfrm>
              <a:off x="573120" y="727920"/>
              <a:ext cx="7753680" cy="37173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52C6B9F6-1D1C-0105-8300-3D96A762E6B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3760" y="718560"/>
                <a:ext cx="7772400" cy="373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3638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C6A67E6-7AFB-B7E6-59A7-8EEDA637EE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1F43D2F-FFFD-5A33-F538-18A68790D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040E3A72-CFE8-34A4-4A09-DD1B30F3E4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6823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485C7F-9BB4-6162-F6AA-76EAB40CA8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0507CE0-7A4D-B740-F36D-5C20E62064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5FBAE127-061A-7CD7-C499-0AF896AC3C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3026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340519-DEEA-E8D8-9F2D-3143862B41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0109012-0077-DE7B-9CF5-0424B5905E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422AE3D2-84AD-012E-D420-F510A0EE96B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512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33F371-D943-F577-D37D-A04D60142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A83691-B0AD-5964-FF4C-613E74E6E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0F79CE97-5583-125A-F8DE-4A909D22A9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33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5E6BC4-EE57-810A-B4AB-B5D3F7BE06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7256811-1B80-0B8A-BC90-A967C87C7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15AC4F32-48DB-9DDC-CC3E-DA4B1CAF16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6813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C73849-1BFB-3FAF-1A59-3A7C5C2721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02383F7-9B1C-DDFF-88E8-2894744C5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5201CC41-690C-6016-A26D-A61673C3E12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484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152D6572-47AA-C410-26DE-E9F0E3E42A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5E5B4F9-DF74-6279-D422-7FCBDEB39B8C}"/>
                  </a:ext>
                </a:extLst>
              </p14:cNvPr>
              <p14:cNvContentPartPr/>
              <p14:nvPr/>
            </p14:nvContentPartPr>
            <p14:xfrm>
              <a:off x="480240" y="841320"/>
              <a:ext cx="9625320" cy="55850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5E5B4F9-DF74-6279-D422-7FCBDEB39B8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0880" y="831960"/>
                <a:ext cx="9644040" cy="560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40540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6B9414-9948-ED47-F910-99EA8CC382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39EE25-6578-B851-CF2E-E2D636695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67857BC1-8210-D0E0-963D-6ED4983AFBB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2BD393E-B57A-E4A7-622F-9944790AE2A0}"/>
                  </a:ext>
                </a:extLst>
              </p14:cNvPr>
              <p14:cNvContentPartPr/>
              <p14:nvPr/>
            </p14:nvContentPartPr>
            <p14:xfrm>
              <a:off x="342720" y="582120"/>
              <a:ext cx="8327520" cy="47671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2BD393E-B57A-E4A7-622F-9944790AE2A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3360" y="572760"/>
                <a:ext cx="8346240" cy="4785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48505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1921B80-7907-C542-EAFA-B54D97757E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16CBEC-6E8C-AEB7-0060-31CC5FEDBD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B9B4D15A-15CC-A4B1-C0F1-D00CAF9CCC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B22C11A8-5AE5-D0B0-D471-11EF2C737758}"/>
                  </a:ext>
                </a:extLst>
              </p14:cNvPr>
              <p14:cNvContentPartPr/>
              <p14:nvPr/>
            </p14:nvContentPartPr>
            <p14:xfrm>
              <a:off x="423360" y="162360"/>
              <a:ext cx="10606320" cy="65660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B22C11A8-5AE5-D0B0-D471-11EF2C73775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4000" y="153000"/>
                <a:ext cx="10625040" cy="6584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20073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A1582B-BE9E-7B30-8594-C8D94301E8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4036DAB-FC70-DB7C-9D08-D2D01152C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0F693A92-C50A-C021-5117-D62379585C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7E5023B-6CC6-5185-2317-582FE6778E56}"/>
                  </a:ext>
                </a:extLst>
              </p14:cNvPr>
              <p14:cNvContentPartPr/>
              <p14:nvPr/>
            </p14:nvContentPartPr>
            <p14:xfrm>
              <a:off x="355680" y="610920"/>
              <a:ext cx="11608200" cy="49917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7E5023B-6CC6-5185-2317-582FE6778E5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6320" y="601560"/>
                <a:ext cx="11626920" cy="501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63268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39D4F8-7EE0-0533-0A93-926E74A0CA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3417050-E929-C968-13CC-4E29C671E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7FBEE9F6-0694-1408-CA22-6F6D5CED89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B4F3EEE1-1415-2EC2-DF2C-2B752E4873F1}"/>
                  </a:ext>
                </a:extLst>
              </p14:cNvPr>
              <p14:cNvContentPartPr/>
              <p14:nvPr/>
            </p14:nvContentPartPr>
            <p14:xfrm>
              <a:off x="829440" y="680760"/>
              <a:ext cx="11204280" cy="54338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B4F3EEE1-1415-2EC2-DF2C-2B752E4873F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20080" y="671400"/>
                <a:ext cx="11223000" cy="5452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37802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24DFE9-445A-4666-C18F-FD563B3A47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6E248E4-F27D-EC16-8A26-4E922A304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1892AB45-D3CF-EF15-EE22-1D2B97A851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F776848-1443-DA4B-1725-F275D01B1501}"/>
                  </a:ext>
                </a:extLst>
              </p14:cNvPr>
              <p14:cNvContentPartPr/>
              <p14:nvPr/>
            </p14:nvContentPartPr>
            <p14:xfrm>
              <a:off x="126720" y="808920"/>
              <a:ext cx="11834640" cy="56257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F776848-1443-DA4B-1725-F275D01B150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7360" y="799560"/>
                <a:ext cx="11853360" cy="564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20749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B9BB9D-ACE9-DD56-5C96-EC53AA3411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4EDBD4D-FBD3-E35B-3629-64DC43F4E6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2A6B207F-69F9-9F46-EE6B-7FC21D433A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234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C39C48-592B-27E2-423D-0C36E48CEE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100E6D1-D345-1DDB-FEFE-9DDBF172BA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ue and white gradient&#10;&#10;AI-generated content may be incorrect.">
            <a:extLst>
              <a:ext uri="{FF2B5EF4-FFF2-40B4-BE49-F238E27FC236}">
                <a16:creationId xmlns:a16="http://schemas.microsoft.com/office/drawing/2014/main" id="{B3746073-630C-7509-5F7F-2D3C23F0D4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5975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0</Words>
  <Application>Microsoft Macintosh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2025-10-08T13:27:52Z</dcterms:created>
  <dcterms:modified xsi:type="dcterms:W3CDTF">2025-10-08T15:43:33Z</dcterms:modified>
</cp:coreProperties>
</file>

<file path=docProps/thumbnail.jpeg>
</file>